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61"/>
  </p:notesMasterIdLst>
  <p:sldIdLst>
    <p:sldId id="256" r:id="rId2"/>
    <p:sldId id="303" r:id="rId3"/>
    <p:sldId id="298" r:id="rId4"/>
    <p:sldId id="299" r:id="rId5"/>
    <p:sldId id="300" r:id="rId6"/>
    <p:sldId id="301" r:id="rId7"/>
    <p:sldId id="302" r:id="rId8"/>
    <p:sldId id="304" r:id="rId9"/>
    <p:sldId id="355" r:id="rId10"/>
    <p:sldId id="305" r:id="rId11"/>
    <p:sldId id="306" r:id="rId12"/>
    <p:sldId id="356" r:id="rId13"/>
    <p:sldId id="371" r:id="rId14"/>
    <p:sldId id="307" r:id="rId15"/>
    <p:sldId id="372" r:id="rId16"/>
    <p:sldId id="308" r:id="rId17"/>
    <p:sldId id="357" r:id="rId18"/>
    <p:sldId id="309" r:id="rId19"/>
    <p:sldId id="373" r:id="rId20"/>
    <p:sldId id="310" r:id="rId21"/>
    <p:sldId id="365" r:id="rId22"/>
    <p:sldId id="311" r:id="rId23"/>
    <p:sldId id="358" r:id="rId24"/>
    <p:sldId id="312" r:id="rId25"/>
    <p:sldId id="364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2" r:id="rId35"/>
    <p:sldId id="324" r:id="rId36"/>
    <p:sldId id="360" r:id="rId37"/>
    <p:sldId id="325" r:id="rId38"/>
    <p:sldId id="331" r:id="rId39"/>
    <p:sldId id="332" r:id="rId40"/>
    <p:sldId id="333" r:id="rId41"/>
    <p:sldId id="334" r:id="rId42"/>
    <p:sldId id="363" r:id="rId43"/>
    <p:sldId id="366" r:id="rId44"/>
    <p:sldId id="335" r:id="rId45"/>
    <p:sldId id="337" r:id="rId46"/>
    <p:sldId id="338" r:id="rId47"/>
    <p:sldId id="341" r:id="rId48"/>
    <p:sldId id="342" r:id="rId49"/>
    <p:sldId id="343" r:id="rId50"/>
    <p:sldId id="362" r:id="rId51"/>
    <p:sldId id="361" r:id="rId52"/>
    <p:sldId id="345" r:id="rId53"/>
    <p:sldId id="346" r:id="rId54"/>
    <p:sldId id="347" r:id="rId55"/>
    <p:sldId id="359" r:id="rId56"/>
    <p:sldId id="368" r:id="rId57"/>
    <p:sldId id="367" r:id="rId58"/>
    <p:sldId id="369" r:id="rId59"/>
    <p:sldId id="370" r:id="rId60"/>
  </p:sldIdLst>
  <p:sldSz cx="9144000" cy="6858000" type="screen4x3"/>
  <p:notesSz cx="7010400" cy="92360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CD920-E839-4608-9C2D-D862B5FF646C}" v="44" dt="2022-06-27T15:36:09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8" autoAdjust="0"/>
    <p:restoredTop sz="94660"/>
  </p:normalViewPr>
  <p:slideViewPr>
    <p:cSldViewPr>
      <p:cViewPr varScale="1">
        <p:scale>
          <a:sx n="99" d="100"/>
          <a:sy n="99" d="100"/>
        </p:scale>
        <p:origin x="172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056" y="-12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 Gong" userId="0ff8c509-1087-48ec-bf60-e4c00b098044" providerId="ADAL" clId="{703D74B8-997F-4C7C-9686-5420C1451C99}"/>
    <pc:docChg chg="addSld modSld">
      <pc:chgData name="Xun Gong" userId="0ff8c509-1087-48ec-bf60-e4c00b098044" providerId="ADAL" clId="{703D74B8-997F-4C7C-9686-5420C1451C99}" dt="2022-02-17T03:23:55.592" v="63" actId="20577"/>
      <pc:docMkLst>
        <pc:docMk/>
      </pc:docMkLst>
      <pc:sldChg chg="addSp modSp">
        <pc:chgData name="Xun Gong" userId="0ff8c509-1087-48ec-bf60-e4c00b098044" providerId="ADAL" clId="{703D74B8-997F-4C7C-9686-5420C1451C99}" dt="2022-02-17T03:09:11.936" v="20" actId="1076"/>
        <pc:sldMkLst>
          <pc:docMk/>
          <pc:sldMk cId="0" sldId="346"/>
        </pc:sldMkLst>
        <pc:picChg chg="add mod">
          <ac:chgData name="Xun Gong" userId="0ff8c509-1087-48ec-bf60-e4c00b098044" providerId="ADAL" clId="{703D74B8-997F-4C7C-9686-5420C1451C99}" dt="2022-02-17T03:09:11.936" v="20" actId="1076"/>
          <ac:picMkLst>
            <pc:docMk/>
            <pc:sldMk cId="0" sldId="346"/>
            <ac:picMk id="6" creationId="{5BDCA6F1-9CB0-45C9-9A2C-E794D741032D}"/>
          </ac:picMkLst>
        </pc:picChg>
      </pc:sldChg>
      <pc:sldChg chg="addSp delSp modSp add mod">
        <pc:chgData name="Xun Gong" userId="0ff8c509-1087-48ec-bf60-e4c00b098044" providerId="ADAL" clId="{703D74B8-997F-4C7C-9686-5420C1451C99}" dt="2022-02-10T01:43:24.514" v="6" actId="14100"/>
        <pc:sldMkLst>
          <pc:docMk/>
          <pc:sldMk cId="1202344252" sldId="366"/>
        </pc:sldMkLst>
        <pc:spChg chg="add del mod">
          <ac:chgData name="Xun Gong" userId="0ff8c509-1087-48ec-bf60-e4c00b098044" providerId="ADAL" clId="{703D74B8-997F-4C7C-9686-5420C1451C99}" dt="2022-02-10T01:41:59.857" v="2" actId="478"/>
          <ac:spMkLst>
            <pc:docMk/>
            <pc:sldMk cId="1202344252" sldId="366"/>
            <ac:spMk id="2" creationId="{BE16B972-4F8B-40F7-9EF0-55D235803AAA}"/>
          </ac:spMkLst>
        </pc:spChg>
        <pc:spChg chg="add del">
          <ac:chgData name="Xun Gong" userId="0ff8c509-1087-48ec-bf60-e4c00b098044" providerId="ADAL" clId="{703D74B8-997F-4C7C-9686-5420C1451C99}" dt="2022-02-10T01:42:14.312" v="4"/>
          <ac:spMkLst>
            <pc:docMk/>
            <pc:sldMk cId="1202344252" sldId="366"/>
            <ac:spMk id="3" creationId="{AC3D5BDB-6C3F-4F77-96A7-D6B29464E752}"/>
          </ac:spMkLst>
        </pc:spChg>
        <pc:spChg chg="add del">
          <ac:chgData name="Xun Gong" userId="0ff8c509-1087-48ec-bf60-e4c00b098044" providerId="ADAL" clId="{703D74B8-997F-4C7C-9686-5420C1451C99}" dt="2022-02-10T01:42:14.312" v="4"/>
          <ac:spMkLst>
            <pc:docMk/>
            <pc:sldMk cId="1202344252" sldId="366"/>
            <ac:spMk id="4" creationId="{2DCF1DCE-41C4-44C6-868E-6A0B5A6FBC39}"/>
          </ac:spMkLst>
        </pc:spChg>
        <pc:picChg chg="mod">
          <ac:chgData name="Xun Gong" userId="0ff8c509-1087-48ec-bf60-e4c00b098044" providerId="ADAL" clId="{703D74B8-997F-4C7C-9686-5420C1451C99}" dt="2022-02-10T01:43:24.514" v="6" actId="14100"/>
          <ac:picMkLst>
            <pc:docMk/>
            <pc:sldMk cId="1202344252" sldId="366"/>
            <ac:picMk id="5" creationId="{B8A652C9-F281-47CB-BCC8-CA51ECF724A0}"/>
          </ac:picMkLst>
        </pc:picChg>
        <pc:picChg chg="add del">
          <ac:chgData name="Xun Gong" userId="0ff8c509-1087-48ec-bf60-e4c00b098044" providerId="ADAL" clId="{703D74B8-997F-4C7C-9686-5420C1451C99}" dt="2022-02-10T01:42:14.312" v="4"/>
          <ac:picMkLst>
            <pc:docMk/>
            <pc:sldMk cId="1202344252" sldId="366"/>
            <ac:picMk id="2049" creationId="{D8913235-108A-430F-831F-92959077EEDF}"/>
          </ac:picMkLst>
        </pc:picChg>
        <pc:picChg chg="del">
          <ac:chgData name="Xun Gong" userId="0ff8c509-1087-48ec-bf60-e4c00b098044" providerId="ADAL" clId="{703D74B8-997F-4C7C-9686-5420C1451C99}" dt="2022-02-10T01:41:57.066" v="1" actId="478"/>
          <ac:picMkLst>
            <pc:docMk/>
            <pc:sldMk cId="1202344252" sldId="366"/>
            <ac:picMk id="83971" creationId="{00000000-0000-0000-0000-000000000000}"/>
          </ac:picMkLst>
        </pc:picChg>
      </pc:sldChg>
      <pc:sldChg chg="addSp delSp modSp add">
        <pc:chgData name="Xun Gong" userId="0ff8c509-1087-48ec-bf60-e4c00b098044" providerId="ADAL" clId="{703D74B8-997F-4C7C-9686-5420C1451C99}" dt="2022-02-17T03:18:59.966" v="39" actId="478"/>
        <pc:sldMkLst>
          <pc:docMk/>
          <pc:sldMk cId="1924102367" sldId="367"/>
        </pc:sldMkLst>
        <pc:spChg chg="add del mod">
          <ac:chgData name="Xun Gong" userId="0ff8c509-1087-48ec-bf60-e4c00b098044" providerId="ADAL" clId="{703D74B8-997F-4C7C-9686-5420C1451C99}" dt="2022-02-17T03:08:08.612" v="9" actId="478"/>
          <ac:spMkLst>
            <pc:docMk/>
            <pc:sldMk cId="1924102367" sldId="367"/>
            <ac:spMk id="2" creationId="{A9CB51B0-4182-48AF-B40E-9451A2619043}"/>
          </ac:spMkLst>
        </pc:spChg>
        <pc:picChg chg="add del mod">
          <ac:chgData name="Xun Gong" userId="0ff8c509-1087-48ec-bf60-e4c00b098044" providerId="ADAL" clId="{703D74B8-997F-4C7C-9686-5420C1451C99}" dt="2022-02-17T03:18:54.718" v="37"/>
          <ac:picMkLst>
            <pc:docMk/>
            <pc:sldMk cId="1924102367" sldId="367"/>
            <ac:picMk id="8" creationId="{0DE1DD63-4892-4F68-B6FB-AD22B9B9767E}"/>
          </ac:picMkLst>
        </pc:picChg>
        <pc:picChg chg="add del mod">
          <ac:chgData name="Xun Gong" userId="0ff8c509-1087-48ec-bf60-e4c00b098044" providerId="ADAL" clId="{703D74B8-997F-4C7C-9686-5420C1451C99}" dt="2022-02-17T03:08:51.603" v="14" actId="21"/>
          <ac:picMkLst>
            <pc:docMk/>
            <pc:sldMk cId="1924102367" sldId="367"/>
            <ac:picMk id="1026" creationId="{B0B5D975-910B-46EF-9979-120C0E6FB330}"/>
          </ac:picMkLst>
        </pc:picChg>
        <pc:picChg chg="add mod">
          <ac:chgData name="Xun Gong" userId="0ff8c509-1087-48ec-bf60-e4c00b098044" providerId="ADAL" clId="{703D74B8-997F-4C7C-9686-5420C1451C99}" dt="2022-02-17T03:13:03.995" v="26" actId="1076"/>
          <ac:picMkLst>
            <pc:docMk/>
            <pc:sldMk cId="1924102367" sldId="367"/>
            <ac:picMk id="1028" creationId="{660E5F0B-0DA1-4377-A28B-5B084F479424}"/>
          </ac:picMkLst>
        </pc:picChg>
        <pc:picChg chg="add del">
          <ac:chgData name="Xun Gong" userId="0ff8c509-1087-48ec-bf60-e4c00b098044" providerId="ADAL" clId="{703D74B8-997F-4C7C-9686-5420C1451C99}" dt="2022-02-17T03:18:59.966" v="39" actId="478"/>
          <ac:picMkLst>
            <pc:docMk/>
            <pc:sldMk cId="1924102367" sldId="367"/>
            <ac:picMk id="1030" creationId="{1234814B-E615-43F9-9FCA-315268BB874D}"/>
          </ac:picMkLst>
        </pc:picChg>
        <pc:picChg chg="del">
          <ac:chgData name="Xun Gong" userId="0ff8c509-1087-48ec-bf60-e4c00b098044" providerId="ADAL" clId="{703D74B8-997F-4C7C-9686-5420C1451C99}" dt="2022-02-17T03:08:06.280" v="8" actId="478"/>
          <ac:picMkLst>
            <pc:docMk/>
            <pc:sldMk cId="1924102367" sldId="367"/>
            <ac:picMk id="106498" creationId="{00000000-0000-0000-0000-000000000000}"/>
          </ac:picMkLst>
        </pc:picChg>
        <pc:picChg chg="del">
          <ac:chgData name="Xun Gong" userId="0ff8c509-1087-48ec-bf60-e4c00b098044" providerId="ADAL" clId="{703D74B8-997F-4C7C-9686-5420C1451C99}" dt="2022-02-17T03:08:10.393" v="10" actId="478"/>
          <ac:picMkLst>
            <pc:docMk/>
            <pc:sldMk cId="1924102367" sldId="367"/>
            <ac:picMk id="106499" creationId="{00000000-0000-0000-0000-000000000000}"/>
          </ac:picMkLst>
        </pc:picChg>
      </pc:sldChg>
      <pc:sldChg chg="addSp delSp modSp add">
        <pc:chgData name="Xun Gong" userId="0ff8c509-1087-48ec-bf60-e4c00b098044" providerId="ADAL" clId="{703D74B8-997F-4C7C-9686-5420C1451C99}" dt="2022-02-17T03:17:14.841" v="34" actId="1076"/>
        <pc:sldMkLst>
          <pc:docMk/>
          <pc:sldMk cId="1349452376" sldId="368"/>
        </pc:sldMkLst>
        <pc:picChg chg="del">
          <ac:chgData name="Xun Gong" userId="0ff8c509-1087-48ec-bf60-e4c00b098044" providerId="ADAL" clId="{703D74B8-997F-4C7C-9686-5420C1451C99}" dt="2022-02-17T03:16:58.719" v="28" actId="478"/>
          <ac:picMkLst>
            <pc:docMk/>
            <pc:sldMk cId="1349452376" sldId="368"/>
            <ac:picMk id="1028" creationId="{660E5F0B-0DA1-4377-A28B-5B084F479424}"/>
          </ac:picMkLst>
        </pc:picChg>
        <pc:picChg chg="add mod">
          <ac:chgData name="Xun Gong" userId="0ff8c509-1087-48ec-bf60-e4c00b098044" providerId="ADAL" clId="{703D74B8-997F-4C7C-9686-5420C1451C99}" dt="2022-02-17T03:17:14.841" v="34" actId="1076"/>
          <ac:picMkLst>
            <pc:docMk/>
            <pc:sldMk cId="1349452376" sldId="368"/>
            <ac:picMk id="3074" creationId="{A6939873-9AEA-49B4-BFA2-7BE3E0A96806}"/>
          </ac:picMkLst>
        </pc:picChg>
      </pc:sldChg>
      <pc:sldChg chg="addSp delSp modSp add mod">
        <pc:chgData name="Xun Gong" userId="0ff8c509-1087-48ec-bf60-e4c00b098044" providerId="ADAL" clId="{703D74B8-997F-4C7C-9686-5420C1451C99}" dt="2022-02-17T03:23:55.592" v="63" actId="20577"/>
        <pc:sldMkLst>
          <pc:docMk/>
          <pc:sldMk cId="145015119" sldId="369"/>
        </pc:sldMkLst>
        <pc:spChg chg="add mod">
          <ac:chgData name="Xun Gong" userId="0ff8c509-1087-48ec-bf60-e4c00b098044" providerId="ADAL" clId="{703D74B8-997F-4C7C-9686-5420C1451C99}" dt="2022-02-17T03:23:50.826" v="59" actId="20577"/>
          <ac:spMkLst>
            <pc:docMk/>
            <pc:sldMk cId="145015119" sldId="369"/>
            <ac:spMk id="5" creationId="{4D50A255-3667-4AFD-9F66-604B23F8CA01}"/>
          </ac:spMkLst>
        </pc:spChg>
        <pc:spChg chg="add mod">
          <ac:chgData name="Xun Gong" userId="0ff8c509-1087-48ec-bf60-e4c00b098044" providerId="ADAL" clId="{703D74B8-997F-4C7C-9686-5420C1451C99}" dt="2022-02-17T03:23:55.592" v="63" actId="20577"/>
          <ac:spMkLst>
            <pc:docMk/>
            <pc:sldMk cId="145015119" sldId="369"/>
            <ac:spMk id="8" creationId="{C756065A-0F90-4EBD-8484-1CD7A7945BC7}"/>
          </ac:spMkLst>
        </pc:spChg>
        <pc:picChg chg="del">
          <ac:chgData name="Xun Gong" userId="0ff8c509-1087-48ec-bf60-e4c00b098044" providerId="ADAL" clId="{703D74B8-997F-4C7C-9686-5420C1451C99}" dt="2022-02-17T03:19:06.141" v="42" actId="478"/>
          <ac:picMkLst>
            <pc:docMk/>
            <pc:sldMk cId="145015119" sldId="369"/>
            <ac:picMk id="1028" creationId="{660E5F0B-0DA1-4377-A28B-5B084F479424}"/>
          </ac:picMkLst>
        </pc:picChg>
        <pc:picChg chg="mod">
          <ac:chgData name="Xun Gong" userId="0ff8c509-1087-48ec-bf60-e4c00b098044" providerId="ADAL" clId="{703D74B8-997F-4C7C-9686-5420C1451C99}" dt="2022-02-17T03:19:36.529" v="48" actId="1076"/>
          <ac:picMkLst>
            <pc:docMk/>
            <pc:sldMk cId="145015119" sldId="369"/>
            <ac:picMk id="1030" creationId="{1234814B-E615-43F9-9FCA-315268BB874D}"/>
          </ac:picMkLst>
        </pc:picChg>
        <pc:picChg chg="add mod">
          <ac:chgData name="Xun Gong" userId="0ff8c509-1087-48ec-bf60-e4c00b098044" providerId="ADAL" clId="{703D74B8-997F-4C7C-9686-5420C1451C99}" dt="2022-02-17T03:22:58.882" v="53" actId="1076"/>
          <ac:picMkLst>
            <pc:docMk/>
            <pc:sldMk cId="145015119" sldId="369"/>
            <ac:picMk id="4098" creationId="{B4DDEC5C-BD50-46E1-8154-DEBAE47734B5}"/>
          </ac:picMkLst>
        </pc:picChg>
      </pc:sldChg>
    </pc:docChg>
  </pc:docChgLst>
  <pc:docChgLst>
    <pc:chgData name="Xun Gong" userId="0ff8c509-1087-48ec-bf60-e4c00b098044" providerId="ADAL" clId="{0E9CD920-E839-4608-9C2D-D862B5FF646C}"/>
    <pc:docChg chg="custSel addSld modSld">
      <pc:chgData name="Xun Gong" userId="0ff8c509-1087-48ec-bf60-e4c00b098044" providerId="ADAL" clId="{0E9CD920-E839-4608-9C2D-D862B5FF646C}" dt="2022-06-27T15:36:09.747" v="247" actId="1076"/>
      <pc:docMkLst>
        <pc:docMk/>
      </pc:docMkLst>
      <pc:sldChg chg="addSp modSp mod">
        <pc:chgData name="Xun Gong" userId="0ff8c509-1087-48ec-bf60-e4c00b098044" providerId="ADAL" clId="{0E9CD920-E839-4608-9C2D-D862B5FF646C}" dt="2022-06-02T00:50:42.575" v="66" actId="113"/>
        <pc:sldMkLst>
          <pc:docMk/>
          <pc:sldMk cId="0" sldId="311"/>
        </pc:sldMkLst>
        <pc:spChg chg="add mod">
          <ac:chgData name="Xun Gong" userId="0ff8c509-1087-48ec-bf60-e4c00b098044" providerId="ADAL" clId="{0E9CD920-E839-4608-9C2D-D862B5FF646C}" dt="2022-06-02T00:50:42.575" v="66" actId="113"/>
          <ac:spMkLst>
            <pc:docMk/>
            <pc:sldMk cId="0" sldId="311"/>
            <ac:spMk id="8" creationId="{6D9636A4-E1FA-AF70-9189-A773527EA80E}"/>
          </ac:spMkLst>
        </pc:spChg>
      </pc:sldChg>
      <pc:sldChg chg="addSp delSp modSp mod">
        <pc:chgData name="Xun Gong" userId="0ff8c509-1087-48ec-bf60-e4c00b098044" providerId="ADAL" clId="{0E9CD920-E839-4608-9C2D-D862B5FF646C}" dt="2022-06-27T15:36:09.747" v="247" actId="1076"/>
        <pc:sldMkLst>
          <pc:docMk/>
          <pc:sldMk cId="255355073" sldId="370"/>
        </pc:sldMkLst>
        <pc:spChg chg="add mod">
          <ac:chgData name="Xun Gong" userId="0ff8c509-1087-48ec-bf60-e4c00b098044" providerId="ADAL" clId="{0E9CD920-E839-4608-9C2D-D862B5FF646C}" dt="2022-06-27T15:33:10.103" v="96" actId="20577"/>
          <ac:spMkLst>
            <pc:docMk/>
            <pc:sldMk cId="255355073" sldId="370"/>
            <ac:spMk id="19" creationId="{7246E450-E920-DF5A-5A6A-43ECED6CDDC0}"/>
          </ac:spMkLst>
        </pc:spChg>
        <pc:spChg chg="add del mod">
          <ac:chgData name="Xun Gong" userId="0ff8c509-1087-48ec-bf60-e4c00b098044" providerId="ADAL" clId="{0E9CD920-E839-4608-9C2D-D862B5FF646C}" dt="2022-06-02T00:48:23.565" v="10" actId="21"/>
          <ac:spMkLst>
            <pc:docMk/>
            <pc:sldMk cId="255355073" sldId="370"/>
            <ac:spMk id="19" creationId="{D82E5DFF-E83A-5998-D6FB-F9C253672EE1}"/>
          </ac:spMkLst>
        </pc:spChg>
        <pc:spChg chg="add mod">
          <ac:chgData name="Xun Gong" userId="0ff8c509-1087-48ec-bf60-e4c00b098044" providerId="ADAL" clId="{0E9CD920-E839-4608-9C2D-D862B5FF646C}" dt="2022-06-27T15:33:29.031" v="115" actId="313"/>
          <ac:spMkLst>
            <pc:docMk/>
            <pc:sldMk cId="255355073" sldId="370"/>
            <ac:spMk id="20" creationId="{7246E450-E920-DF5A-5A6A-43ECED6CDDC0}"/>
          </ac:spMkLst>
        </pc:spChg>
        <pc:spChg chg="add mod">
          <ac:chgData name="Xun Gong" userId="0ff8c509-1087-48ec-bf60-e4c00b098044" providerId="ADAL" clId="{0E9CD920-E839-4608-9C2D-D862B5FF646C}" dt="2022-06-27T15:33:43.125" v="132" actId="20577"/>
          <ac:spMkLst>
            <pc:docMk/>
            <pc:sldMk cId="255355073" sldId="370"/>
            <ac:spMk id="21" creationId="{7246E450-E920-DF5A-5A6A-43ECED6CDDC0}"/>
          </ac:spMkLst>
        </pc:spChg>
        <pc:spChg chg="add mod">
          <ac:chgData name="Xun Gong" userId="0ff8c509-1087-48ec-bf60-e4c00b098044" providerId="ADAL" clId="{0E9CD920-E839-4608-9C2D-D862B5FF646C}" dt="2022-06-27T15:34:00.261" v="155" actId="20577"/>
          <ac:spMkLst>
            <pc:docMk/>
            <pc:sldMk cId="255355073" sldId="370"/>
            <ac:spMk id="22" creationId="{7246E450-E920-DF5A-5A6A-43ECED6CDDC0}"/>
          </ac:spMkLst>
        </pc:spChg>
        <pc:spChg chg="add mod">
          <ac:chgData name="Xun Gong" userId="0ff8c509-1087-48ec-bf60-e4c00b098044" providerId="ADAL" clId="{0E9CD920-E839-4608-9C2D-D862B5FF646C}" dt="2022-06-27T15:34:14.196" v="177" actId="20577"/>
          <ac:spMkLst>
            <pc:docMk/>
            <pc:sldMk cId="255355073" sldId="370"/>
            <ac:spMk id="23" creationId="{7246E450-E920-DF5A-5A6A-43ECED6CDDC0}"/>
          </ac:spMkLst>
        </pc:spChg>
        <pc:spChg chg="add mod">
          <ac:chgData name="Xun Gong" userId="0ff8c509-1087-48ec-bf60-e4c00b098044" providerId="ADAL" clId="{0E9CD920-E839-4608-9C2D-D862B5FF646C}" dt="2022-06-27T15:34:23.228" v="190" actId="20577"/>
          <ac:spMkLst>
            <pc:docMk/>
            <pc:sldMk cId="255355073" sldId="370"/>
            <ac:spMk id="24" creationId="{7246E450-E920-DF5A-5A6A-43ECED6CDDC0}"/>
          </ac:spMkLst>
        </pc:spChg>
        <pc:spChg chg="add mod">
          <ac:chgData name="Xun Gong" userId="0ff8c509-1087-48ec-bf60-e4c00b098044" providerId="ADAL" clId="{0E9CD920-E839-4608-9C2D-D862B5FF646C}" dt="2022-06-27T15:34:35.099" v="215" actId="20577"/>
          <ac:spMkLst>
            <pc:docMk/>
            <pc:sldMk cId="255355073" sldId="370"/>
            <ac:spMk id="25" creationId="{7246E450-E920-DF5A-5A6A-43ECED6CDDC0}"/>
          </ac:spMkLst>
        </pc:spChg>
        <pc:spChg chg="add mod">
          <ac:chgData name="Xun Gong" userId="0ff8c509-1087-48ec-bf60-e4c00b098044" providerId="ADAL" clId="{0E9CD920-E839-4608-9C2D-D862B5FF646C}" dt="2022-06-27T15:35:52.917" v="243" actId="1076"/>
          <ac:spMkLst>
            <pc:docMk/>
            <pc:sldMk cId="255355073" sldId="370"/>
            <ac:spMk id="26" creationId="{7246E450-E920-DF5A-5A6A-43ECED6CDDC0}"/>
          </ac:spMkLst>
        </pc:spChg>
        <pc:picChg chg="mod">
          <ac:chgData name="Xun Gong" userId="0ff8c509-1087-48ec-bf60-e4c00b098044" providerId="ADAL" clId="{0E9CD920-E839-4608-9C2D-D862B5FF646C}" dt="2022-06-27T15:33:13.711" v="97" actId="1076"/>
          <ac:picMkLst>
            <pc:docMk/>
            <pc:sldMk cId="255355073" sldId="370"/>
            <ac:picMk id="6" creationId="{0D05A42B-A82F-49CF-BDBF-82D72918B685}"/>
          </ac:picMkLst>
        </pc:picChg>
        <pc:picChg chg="mod">
          <ac:chgData name="Xun Gong" userId="0ff8c509-1087-48ec-bf60-e4c00b098044" providerId="ADAL" clId="{0E9CD920-E839-4608-9C2D-D862B5FF646C}" dt="2022-06-27T15:33:31.187" v="116" actId="1076"/>
          <ac:picMkLst>
            <pc:docMk/>
            <pc:sldMk cId="255355073" sldId="370"/>
            <ac:picMk id="7" creationId="{DC27C169-39C3-43B6-843A-7A1C04B0572A}"/>
          </ac:picMkLst>
        </pc:picChg>
        <pc:picChg chg="mod">
          <ac:chgData name="Xun Gong" userId="0ff8c509-1087-48ec-bf60-e4c00b098044" providerId="ADAL" clId="{0E9CD920-E839-4608-9C2D-D862B5FF646C}" dt="2022-06-27T15:33:33.210" v="117" actId="1076"/>
          <ac:picMkLst>
            <pc:docMk/>
            <pc:sldMk cId="255355073" sldId="370"/>
            <ac:picMk id="9" creationId="{3EC6AB20-E924-4CE8-9642-4628B145D4AF}"/>
          </ac:picMkLst>
        </pc:picChg>
        <pc:picChg chg="mod">
          <ac:chgData name="Xun Gong" userId="0ff8c509-1087-48ec-bf60-e4c00b098044" providerId="ADAL" clId="{0E9CD920-E839-4608-9C2D-D862B5FF646C}" dt="2022-06-27T15:33:48.809" v="134" actId="1076"/>
          <ac:picMkLst>
            <pc:docMk/>
            <pc:sldMk cId="255355073" sldId="370"/>
            <ac:picMk id="11" creationId="{63AB6BA2-B633-4120-8FD0-BD3F55953311}"/>
          </ac:picMkLst>
        </pc:picChg>
        <pc:picChg chg="mod">
          <ac:chgData name="Xun Gong" userId="0ff8c509-1087-48ec-bf60-e4c00b098044" providerId="ADAL" clId="{0E9CD920-E839-4608-9C2D-D862B5FF646C}" dt="2022-06-27T15:34:03.141" v="156" actId="1076"/>
          <ac:picMkLst>
            <pc:docMk/>
            <pc:sldMk cId="255355073" sldId="370"/>
            <ac:picMk id="12" creationId="{7A9C3F50-F04B-41D5-B5E4-F82FCF6C8259}"/>
          </ac:picMkLst>
        </pc:picChg>
        <pc:picChg chg="mod">
          <ac:chgData name="Xun Gong" userId="0ff8c509-1087-48ec-bf60-e4c00b098044" providerId="ADAL" clId="{0E9CD920-E839-4608-9C2D-D862B5FF646C}" dt="2022-06-27T15:34:05.983" v="157" actId="1076"/>
          <ac:picMkLst>
            <pc:docMk/>
            <pc:sldMk cId="255355073" sldId="370"/>
            <ac:picMk id="13" creationId="{81AD122E-5641-4D59-904E-894980CA29D4}"/>
          </ac:picMkLst>
        </pc:picChg>
        <pc:picChg chg="mod">
          <ac:chgData name="Xun Gong" userId="0ff8c509-1087-48ec-bf60-e4c00b098044" providerId="ADAL" clId="{0E9CD920-E839-4608-9C2D-D862B5FF646C}" dt="2022-06-27T15:33:16.146" v="98" actId="1076"/>
          <ac:picMkLst>
            <pc:docMk/>
            <pc:sldMk cId="255355073" sldId="370"/>
            <ac:picMk id="14" creationId="{0962ADC7-B583-4AF8-852A-F807C95844BD}"/>
          </ac:picMkLst>
        </pc:picChg>
        <pc:picChg chg="mod">
          <ac:chgData name="Xun Gong" userId="0ff8c509-1087-48ec-bf60-e4c00b098044" providerId="ADAL" clId="{0E9CD920-E839-4608-9C2D-D862B5FF646C}" dt="2022-06-27T15:34:38.890" v="216" actId="1076"/>
          <ac:picMkLst>
            <pc:docMk/>
            <pc:sldMk cId="255355073" sldId="370"/>
            <ac:picMk id="18" creationId="{879A699E-829B-43BB-B778-F42FB4AC226E}"/>
          </ac:picMkLst>
        </pc:picChg>
        <pc:picChg chg="add mod">
          <ac:chgData name="Xun Gong" userId="0ff8c509-1087-48ec-bf60-e4c00b098044" providerId="ADAL" clId="{0E9CD920-E839-4608-9C2D-D862B5FF646C}" dt="2022-06-27T15:36:09.747" v="247" actId="1076"/>
          <ac:picMkLst>
            <pc:docMk/>
            <pc:sldMk cId="255355073" sldId="370"/>
            <ac:picMk id="27" creationId="{05A7ECE8-DBA4-D9B7-21D7-9A29CB071D3C}"/>
          </ac:picMkLst>
        </pc:picChg>
      </pc:sldChg>
      <pc:sldChg chg="modSp add">
        <pc:chgData name="Xun Gong" userId="0ff8c509-1087-48ec-bf60-e4c00b098044" providerId="ADAL" clId="{0E9CD920-E839-4608-9C2D-D862B5FF646C}" dt="2022-05-25T18:57:39.692" v="1" actId="732"/>
        <pc:sldMkLst>
          <pc:docMk/>
          <pc:sldMk cId="2734623939" sldId="371"/>
        </pc:sldMkLst>
        <pc:picChg chg="mod">
          <ac:chgData name="Xun Gong" userId="0ff8c509-1087-48ec-bf60-e4c00b098044" providerId="ADAL" clId="{0E9CD920-E839-4608-9C2D-D862B5FF646C}" dt="2022-05-25T18:57:39.692" v="1" actId="732"/>
          <ac:picMkLst>
            <pc:docMk/>
            <pc:sldMk cId="2734623939" sldId="371"/>
            <ac:picMk id="34819" creationId="{00000000-0000-0000-0000-000000000000}"/>
          </ac:picMkLst>
        </pc:picChg>
      </pc:sldChg>
      <pc:sldChg chg="modSp add">
        <pc:chgData name="Xun Gong" userId="0ff8c509-1087-48ec-bf60-e4c00b098044" providerId="ADAL" clId="{0E9CD920-E839-4608-9C2D-D862B5FF646C}" dt="2022-05-25T18:58:24.985" v="3" actId="732"/>
        <pc:sldMkLst>
          <pc:docMk/>
          <pc:sldMk cId="4112148095" sldId="372"/>
        </pc:sldMkLst>
        <pc:picChg chg="mod">
          <ac:chgData name="Xun Gong" userId="0ff8c509-1087-48ec-bf60-e4c00b098044" providerId="ADAL" clId="{0E9CD920-E839-4608-9C2D-D862B5FF646C}" dt="2022-05-25T18:58:24.985" v="3" actId="732"/>
          <ac:picMkLst>
            <pc:docMk/>
            <pc:sldMk cId="4112148095" sldId="372"/>
            <ac:picMk id="36866" creationId="{00000000-0000-0000-0000-000000000000}"/>
          </ac:picMkLst>
        </pc:picChg>
      </pc:sldChg>
      <pc:sldChg chg="modSp add">
        <pc:chgData name="Xun Gong" userId="0ff8c509-1087-48ec-bf60-e4c00b098044" providerId="ADAL" clId="{0E9CD920-E839-4608-9C2D-D862B5FF646C}" dt="2022-05-25T18:59:42.527" v="7" actId="1076"/>
        <pc:sldMkLst>
          <pc:docMk/>
          <pc:sldMk cId="1293346646" sldId="373"/>
        </pc:sldMkLst>
        <pc:picChg chg="mod">
          <ac:chgData name="Xun Gong" userId="0ff8c509-1087-48ec-bf60-e4c00b098044" providerId="ADAL" clId="{0E9CD920-E839-4608-9C2D-D862B5FF646C}" dt="2022-05-25T18:59:42.527" v="7" actId="1076"/>
          <ac:picMkLst>
            <pc:docMk/>
            <pc:sldMk cId="1293346646" sldId="373"/>
            <ac:picMk id="43011" creationId="{00000000-0000-0000-0000-000000000000}"/>
          </ac:picMkLst>
        </pc:picChg>
      </pc:sldChg>
    </pc:docChg>
  </pc:docChgLst>
  <pc:docChgLst>
    <pc:chgData name="Xun Gong" userId="0ff8c509-1087-48ec-bf60-e4c00b098044" providerId="ADAL" clId="{1DCB7922-5BBC-4606-954A-428E903E883D}"/>
    <pc:docChg chg="modSld">
      <pc:chgData name="Xun Gong" userId="0ff8c509-1087-48ec-bf60-e4c00b098044" providerId="ADAL" clId="{1DCB7922-5BBC-4606-954A-428E903E883D}" dt="2022-01-21T15:51:28.089" v="7" actId="1076"/>
      <pc:docMkLst>
        <pc:docMk/>
      </pc:docMkLst>
      <pc:sldChg chg="addSp modSp">
        <pc:chgData name="Xun Gong" userId="0ff8c509-1087-48ec-bf60-e4c00b098044" providerId="ADAL" clId="{1DCB7922-5BBC-4606-954A-428E903E883D}" dt="2022-01-21T15:51:28.089" v="7" actId="1076"/>
        <pc:sldMkLst>
          <pc:docMk/>
          <pc:sldMk cId="0" sldId="315"/>
        </pc:sldMkLst>
        <pc:spChg chg="mod">
          <ac:chgData name="Xun Gong" userId="0ff8c509-1087-48ec-bf60-e4c00b098044" providerId="ADAL" clId="{1DCB7922-5BBC-4606-954A-428E903E883D}" dt="2022-01-21T15:51:24.931" v="5" actId="1076"/>
          <ac:spMkLst>
            <pc:docMk/>
            <pc:sldMk cId="0" sldId="315"/>
            <ac:spMk id="55300" creationId="{00000000-0000-0000-0000-000000000000}"/>
          </ac:spMkLst>
        </pc:spChg>
        <pc:picChg chg="add mod">
          <ac:chgData name="Xun Gong" userId="0ff8c509-1087-48ec-bf60-e4c00b098044" providerId="ADAL" clId="{1DCB7922-5BBC-4606-954A-428E903E883D}" dt="2022-01-21T15:51:28.089" v="7" actId="1076"/>
          <ac:picMkLst>
            <pc:docMk/>
            <pc:sldMk cId="0" sldId="315"/>
            <ac:picMk id="1026" creationId="{8DFCCCD9-EDF6-4ADA-8596-881AB8609099}"/>
          </ac:picMkLst>
        </pc:picChg>
        <pc:picChg chg="mod">
          <ac:chgData name="Xun Gong" userId="0ff8c509-1087-48ec-bf60-e4c00b098044" providerId="ADAL" clId="{1DCB7922-5BBC-4606-954A-428E903E883D}" dt="2022-01-21T15:51:26.561" v="6" actId="1076"/>
          <ac:picMkLst>
            <pc:docMk/>
            <pc:sldMk cId="0" sldId="315"/>
            <ac:picMk id="55304" creationId="{00000000-0000-0000-0000-000000000000}"/>
          </ac:picMkLst>
        </pc:picChg>
      </pc:sldChg>
    </pc:docChg>
  </pc:docChgLst>
  <pc:docChgLst>
    <pc:chgData name="Xun Gong" userId="0ff8c509-1087-48ec-bf60-e4c00b098044" providerId="ADAL" clId="{CACF70DB-D0D0-4D71-9DEF-F7C3F48DBFD9}"/>
    <pc:docChg chg="addSld modSld">
      <pc:chgData name="Xun Gong" userId="0ff8c509-1087-48ec-bf60-e4c00b098044" providerId="ADAL" clId="{CACF70DB-D0D0-4D71-9DEF-F7C3F48DBFD9}" dt="2022-01-26T23:27:04.454" v="80" actId="732"/>
      <pc:docMkLst>
        <pc:docMk/>
      </pc:docMkLst>
      <pc:sldChg chg="addSp delSp modSp">
        <pc:chgData name="Xun Gong" userId="0ff8c509-1087-48ec-bf60-e4c00b098044" providerId="ADAL" clId="{CACF70DB-D0D0-4D71-9DEF-F7C3F48DBFD9}" dt="2022-01-20T16:55:41.719" v="4" actId="21"/>
        <pc:sldMkLst>
          <pc:docMk/>
          <pc:sldMk cId="0" sldId="300"/>
        </pc:sldMkLst>
        <pc:picChg chg="add del mod">
          <ac:chgData name="Xun Gong" userId="0ff8c509-1087-48ec-bf60-e4c00b098044" providerId="ADAL" clId="{CACF70DB-D0D0-4D71-9DEF-F7C3F48DBFD9}" dt="2022-01-20T16:55:41.719" v="4" actId="21"/>
          <ac:picMkLst>
            <pc:docMk/>
            <pc:sldMk cId="0" sldId="300"/>
            <ac:picMk id="1026" creationId="{59C48E08-9E2B-4BFB-8D8E-C151487367F4}"/>
          </ac:picMkLst>
        </pc:picChg>
      </pc:sldChg>
      <pc:sldChg chg="addSp modSp">
        <pc:chgData name="Xun Gong" userId="0ff8c509-1087-48ec-bf60-e4c00b098044" providerId="ADAL" clId="{CACF70DB-D0D0-4D71-9DEF-F7C3F48DBFD9}" dt="2022-01-20T18:48:15.013" v="19" actId="1076"/>
        <pc:sldMkLst>
          <pc:docMk/>
          <pc:sldMk cId="0" sldId="301"/>
        </pc:sldMkLst>
        <pc:picChg chg="add mod">
          <ac:chgData name="Xun Gong" userId="0ff8c509-1087-48ec-bf60-e4c00b098044" providerId="ADAL" clId="{CACF70DB-D0D0-4D71-9DEF-F7C3F48DBFD9}" dt="2022-01-20T16:55:55.509" v="10" actId="1076"/>
          <ac:picMkLst>
            <pc:docMk/>
            <pc:sldMk cId="0" sldId="301"/>
            <ac:picMk id="7" creationId="{50333FE9-5685-47A9-A8E6-D6CB808040D2}"/>
          </ac:picMkLst>
        </pc:picChg>
        <pc:picChg chg="add mod">
          <ac:chgData name="Xun Gong" userId="0ff8c509-1087-48ec-bf60-e4c00b098044" providerId="ADAL" clId="{CACF70DB-D0D0-4D71-9DEF-F7C3F48DBFD9}" dt="2022-01-20T18:48:15.013" v="19" actId="1076"/>
          <ac:picMkLst>
            <pc:docMk/>
            <pc:sldMk cId="0" sldId="301"/>
            <ac:picMk id="1026" creationId="{8C95D9E4-09B4-44F6-B0D7-FDC8696E39CB}"/>
          </ac:picMkLst>
        </pc:picChg>
        <pc:picChg chg="mod">
          <ac:chgData name="Xun Gong" userId="0ff8c509-1087-48ec-bf60-e4c00b098044" providerId="ADAL" clId="{CACF70DB-D0D0-4D71-9DEF-F7C3F48DBFD9}" dt="2022-01-20T16:55:48.019" v="6" actId="1076"/>
          <ac:picMkLst>
            <pc:docMk/>
            <pc:sldMk cId="0" sldId="301"/>
            <ac:picMk id="20485" creationId="{00000000-0000-0000-0000-000000000000}"/>
          </ac:picMkLst>
        </pc:picChg>
      </pc:sldChg>
      <pc:sldChg chg="addSp modSp">
        <pc:chgData name="Xun Gong" userId="0ff8c509-1087-48ec-bf60-e4c00b098044" providerId="ADAL" clId="{CACF70DB-D0D0-4D71-9DEF-F7C3F48DBFD9}" dt="2022-01-20T16:58:53.854" v="13" actId="1076"/>
        <pc:sldMkLst>
          <pc:docMk/>
          <pc:sldMk cId="0" sldId="302"/>
        </pc:sldMkLst>
        <pc:picChg chg="add mod">
          <ac:chgData name="Xun Gong" userId="0ff8c509-1087-48ec-bf60-e4c00b098044" providerId="ADAL" clId="{CACF70DB-D0D0-4D71-9DEF-F7C3F48DBFD9}" dt="2022-01-20T16:58:53.854" v="13" actId="1076"/>
          <ac:picMkLst>
            <pc:docMk/>
            <pc:sldMk cId="0" sldId="302"/>
            <ac:picMk id="2050" creationId="{3A90B998-FF59-4CF9-BE42-4DD85DAD87DF}"/>
          </ac:picMkLst>
        </pc:picChg>
      </pc:sldChg>
      <pc:sldChg chg="addSp delSp modSp">
        <pc:chgData name="Xun Gong" userId="0ff8c509-1087-48ec-bf60-e4c00b098044" providerId="ADAL" clId="{CACF70DB-D0D0-4D71-9DEF-F7C3F48DBFD9}" dt="2022-01-20T18:55:23.151" v="24" actId="21"/>
        <pc:sldMkLst>
          <pc:docMk/>
          <pc:sldMk cId="0" sldId="307"/>
        </pc:sldMkLst>
        <pc:picChg chg="add del mod">
          <ac:chgData name="Xun Gong" userId="0ff8c509-1087-48ec-bf60-e4c00b098044" providerId="ADAL" clId="{CACF70DB-D0D0-4D71-9DEF-F7C3F48DBFD9}" dt="2022-01-20T18:55:23.151" v="24" actId="21"/>
          <ac:picMkLst>
            <pc:docMk/>
            <pc:sldMk cId="0" sldId="307"/>
            <ac:picMk id="6" creationId="{E366B85E-A155-4EFA-BAFC-4D4994CC5128}"/>
          </ac:picMkLst>
        </pc:picChg>
      </pc:sldChg>
      <pc:sldChg chg="addSp delSp modSp">
        <pc:chgData name="Xun Gong" userId="0ff8c509-1087-48ec-bf60-e4c00b098044" providerId="ADAL" clId="{CACF70DB-D0D0-4D71-9DEF-F7C3F48DBFD9}" dt="2022-01-20T18:55:07.983" v="22" actId="21"/>
        <pc:sldMkLst>
          <pc:docMk/>
          <pc:sldMk cId="0" sldId="308"/>
        </pc:sldMkLst>
        <pc:picChg chg="add del mod">
          <ac:chgData name="Xun Gong" userId="0ff8c509-1087-48ec-bf60-e4c00b098044" providerId="ADAL" clId="{CACF70DB-D0D0-4D71-9DEF-F7C3F48DBFD9}" dt="2022-01-20T18:55:07.983" v="22" actId="21"/>
          <ac:picMkLst>
            <pc:docMk/>
            <pc:sldMk cId="0" sldId="308"/>
            <ac:picMk id="2050" creationId="{F1DC97C8-522F-4560-9673-F30329C096C7}"/>
          </ac:picMkLst>
        </pc:picChg>
      </pc:sldChg>
      <pc:sldChg chg="addSp delSp modSp">
        <pc:chgData name="Xun Gong" userId="0ff8c509-1087-48ec-bf60-e4c00b098044" providerId="ADAL" clId="{CACF70DB-D0D0-4D71-9DEF-F7C3F48DBFD9}" dt="2022-01-20T19:02:19.811" v="46" actId="21"/>
        <pc:sldMkLst>
          <pc:docMk/>
          <pc:sldMk cId="0" sldId="312"/>
        </pc:sldMkLst>
        <pc:picChg chg="add del mod">
          <ac:chgData name="Xun Gong" userId="0ff8c509-1087-48ec-bf60-e4c00b098044" providerId="ADAL" clId="{CACF70DB-D0D0-4D71-9DEF-F7C3F48DBFD9}" dt="2022-01-20T19:02:19.811" v="46" actId="21"/>
          <ac:picMkLst>
            <pc:docMk/>
            <pc:sldMk cId="0" sldId="312"/>
            <ac:picMk id="6146" creationId="{47C29296-774B-4A55-9014-1CA12E082902}"/>
          </ac:picMkLst>
        </pc:picChg>
      </pc:sldChg>
      <pc:sldChg chg="addSp modSp">
        <pc:chgData name="Xun Gong" userId="0ff8c509-1087-48ec-bf60-e4c00b098044" providerId="ADAL" clId="{CACF70DB-D0D0-4D71-9DEF-F7C3F48DBFD9}" dt="2022-01-20T19:09:15.976" v="60" actId="1076"/>
        <pc:sldMkLst>
          <pc:docMk/>
          <pc:sldMk cId="0" sldId="346"/>
        </pc:sldMkLst>
        <pc:picChg chg="add mod">
          <ac:chgData name="Xun Gong" userId="0ff8c509-1087-48ec-bf60-e4c00b098044" providerId="ADAL" clId="{CACF70DB-D0D0-4D71-9DEF-F7C3F48DBFD9}" dt="2022-01-20T19:09:15.976" v="60" actId="1076"/>
          <ac:picMkLst>
            <pc:docMk/>
            <pc:sldMk cId="0" sldId="346"/>
            <ac:picMk id="7170" creationId="{5F62357C-E534-4E69-AE5D-6A47CC85F76B}"/>
          </ac:picMkLst>
        </pc:picChg>
      </pc:sldChg>
      <pc:sldChg chg="addSp modSp">
        <pc:chgData name="Xun Gong" userId="0ff8c509-1087-48ec-bf60-e4c00b098044" providerId="ADAL" clId="{CACF70DB-D0D0-4D71-9DEF-F7C3F48DBFD9}" dt="2022-01-20T18:55:50.294" v="27" actId="1076"/>
        <pc:sldMkLst>
          <pc:docMk/>
          <pc:sldMk cId="0" sldId="356"/>
        </pc:sldMkLst>
        <pc:picChg chg="add mod">
          <ac:chgData name="Xun Gong" userId="0ff8c509-1087-48ec-bf60-e4c00b098044" providerId="ADAL" clId="{CACF70DB-D0D0-4D71-9DEF-F7C3F48DBFD9}" dt="2022-01-20T18:55:50.294" v="27" actId="1076"/>
          <ac:picMkLst>
            <pc:docMk/>
            <pc:sldMk cId="0" sldId="356"/>
            <ac:picMk id="5" creationId="{149FD2B8-7773-4381-BA74-7FEA36B9129B}"/>
          </ac:picMkLst>
        </pc:picChg>
      </pc:sldChg>
      <pc:sldChg chg="addSp delSp modSp mod">
        <pc:chgData name="Xun Gong" userId="0ff8c509-1087-48ec-bf60-e4c00b098044" providerId="ADAL" clId="{CACF70DB-D0D0-4D71-9DEF-F7C3F48DBFD9}" dt="2022-01-25T23:25:47.851" v="77" actId="1076"/>
        <pc:sldMkLst>
          <pc:docMk/>
          <pc:sldMk cId="0" sldId="357"/>
        </pc:sldMkLst>
        <pc:picChg chg="add mod">
          <ac:chgData name="Xun Gong" userId="0ff8c509-1087-48ec-bf60-e4c00b098044" providerId="ADAL" clId="{CACF70DB-D0D0-4D71-9DEF-F7C3F48DBFD9}" dt="2022-01-25T23:25:47.851" v="77" actId="1076"/>
          <ac:picMkLst>
            <pc:docMk/>
            <pc:sldMk cId="0" sldId="357"/>
            <ac:picMk id="3" creationId="{554DA5DA-CB58-4FAA-9F28-32D266D75EAE}"/>
          </ac:picMkLst>
        </pc:picChg>
        <pc:picChg chg="add mod">
          <ac:chgData name="Xun Gong" userId="0ff8c509-1087-48ec-bf60-e4c00b098044" providerId="ADAL" clId="{CACF70DB-D0D0-4D71-9DEF-F7C3F48DBFD9}" dt="2022-01-20T18:59:55.502" v="38" actId="692"/>
          <ac:picMkLst>
            <pc:docMk/>
            <pc:sldMk cId="0" sldId="357"/>
            <ac:picMk id="6" creationId="{13D743CD-243A-45B8-A909-3384E3DC211B}"/>
          </ac:picMkLst>
        </pc:picChg>
        <pc:picChg chg="add del mod">
          <ac:chgData name="Xun Gong" userId="0ff8c509-1087-48ec-bf60-e4c00b098044" providerId="ADAL" clId="{CACF70DB-D0D0-4D71-9DEF-F7C3F48DBFD9}" dt="2022-01-25T23:25:41.431" v="74" actId="478"/>
          <ac:picMkLst>
            <pc:docMk/>
            <pc:sldMk cId="0" sldId="357"/>
            <ac:picMk id="3074" creationId="{EE3AFC2C-6C5F-4354-B44F-259A0F940AD0}"/>
          </ac:picMkLst>
        </pc:picChg>
      </pc:sldChg>
      <pc:sldChg chg="addSp modSp">
        <pc:chgData name="Xun Gong" userId="0ff8c509-1087-48ec-bf60-e4c00b098044" providerId="ADAL" clId="{CACF70DB-D0D0-4D71-9DEF-F7C3F48DBFD9}" dt="2022-01-20T19:02:29.340" v="50" actId="1076"/>
        <pc:sldMkLst>
          <pc:docMk/>
          <pc:sldMk cId="0" sldId="358"/>
        </pc:sldMkLst>
        <pc:picChg chg="add mod">
          <ac:chgData name="Xun Gong" userId="0ff8c509-1087-48ec-bf60-e4c00b098044" providerId="ADAL" clId="{CACF70DB-D0D0-4D71-9DEF-F7C3F48DBFD9}" dt="2022-01-20T19:02:29.340" v="50" actId="1076"/>
          <ac:picMkLst>
            <pc:docMk/>
            <pc:sldMk cId="0" sldId="358"/>
            <ac:picMk id="7" creationId="{925C7593-A7B9-45DB-8085-6107A51E4B3C}"/>
          </ac:picMkLst>
        </pc:picChg>
      </pc:sldChg>
      <pc:sldChg chg="delSp add">
        <pc:chgData name="Xun Gong" userId="0ff8c509-1087-48ec-bf60-e4c00b098044" providerId="ADAL" clId="{CACF70DB-D0D0-4D71-9DEF-F7C3F48DBFD9}" dt="2022-01-20T19:04:46.928" v="55" actId="478"/>
        <pc:sldMkLst>
          <pc:docMk/>
          <pc:sldMk cId="639719690" sldId="363"/>
        </pc:sldMkLst>
        <pc:picChg chg="del">
          <ac:chgData name="Xun Gong" userId="0ff8c509-1087-48ec-bf60-e4c00b098044" providerId="ADAL" clId="{CACF70DB-D0D0-4D71-9DEF-F7C3F48DBFD9}" dt="2022-01-20T19:04:45.253" v="53" actId="478"/>
          <ac:picMkLst>
            <pc:docMk/>
            <pc:sldMk cId="639719690" sldId="363"/>
            <ac:picMk id="83972" creationId="{00000000-0000-0000-0000-000000000000}"/>
          </ac:picMkLst>
        </pc:picChg>
        <pc:picChg chg="del">
          <ac:chgData name="Xun Gong" userId="0ff8c509-1087-48ec-bf60-e4c00b098044" providerId="ADAL" clId="{CACF70DB-D0D0-4D71-9DEF-F7C3F48DBFD9}" dt="2022-01-20T19:04:46.928" v="55" actId="478"/>
          <ac:picMkLst>
            <pc:docMk/>
            <pc:sldMk cId="639719690" sldId="363"/>
            <ac:picMk id="83973" creationId="{00000000-0000-0000-0000-000000000000}"/>
          </ac:picMkLst>
        </pc:picChg>
        <pc:picChg chg="del">
          <ac:chgData name="Xun Gong" userId="0ff8c509-1087-48ec-bf60-e4c00b098044" providerId="ADAL" clId="{CACF70DB-D0D0-4D71-9DEF-F7C3F48DBFD9}" dt="2022-01-20T19:04:45.989" v="54" actId="478"/>
          <ac:picMkLst>
            <pc:docMk/>
            <pc:sldMk cId="639719690" sldId="363"/>
            <ac:picMk id="83974" creationId="{00000000-0000-0000-0000-000000000000}"/>
          </ac:picMkLst>
        </pc:picChg>
        <pc:picChg chg="del">
          <ac:chgData name="Xun Gong" userId="0ff8c509-1087-48ec-bf60-e4c00b098044" providerId="ADAL" clId="{CACF70DB-D0D0-4D71-9DEF-F7C3F48DBFD9}" dt="2022-01-20T19:04:43.734" v="52" actId="478"/>
          <ac:picMkLst>
            <pc:docMk/>
            <pc:sldMk cId="639719690" sldId="363"/>
            <ac:picMk id="83975" creationId="{00000000-0000-0000-0000-000000000000}"/>
          </ac:picMkLst>
        </pc:picChg>
      </pc:sldChg>
      <pc:sldChg chg="addSp delSp modSp add mod">
        <pc:chgData name="Xun Gong" userId="0ff8c509-1087-48ec-bf60-e4c00b098044" providerId="ADAL" clId="{CACF70DB-D0D0-4D71-9DEF-F7C3F48DBFD9}" dt="2022-01-25T01:52:20.351" v="73" actId="1076"/>
        <pc:sldMkLst>
          <pc:docMk/>
          <pc:sldMk cId="86704549" sldId="364"/>
        </pc:sldMkLst>
        <pc:spChg chg="add del mod">
          <ac:chgData name="Xun Gong" userId="0ff8c509-1087-48ec-bf60-e4c00b098044" providerId="ADAL" clId="{CACF70DB-D0D0-4D71-9DEF-F7C3F48DBFD9}" dt="2022-01-25T01:49:00.185" v="63" actId="478"/>
          <ac:spMkLst>
            <pc:docMk/>
            <pc:sldMk cId="86704549" sldId="364"/>
            <ac:spMk id="2" creationId="{87749A62-6DFB-46BE-A079-C211770A9567}"/>
          </ac:spMkLst>
        </pc:spChg>
        <pc:spChg chg="add mod">
          <ac:chgData name="Xun Gong" userId="0ff8c509-1087-48ec-bf60-e4c00b098044" providerId="ADAL" clId="{CACF70DB-D0D0-4D71-9DEF-F7C3F48DBFD9}" dt="2022-01-25T01:52:17.483" v="72" actId="1076"/>
          <ac:spMkLst>
            <pc:docMk/>
            <pc:sldMk cId="86704549" sldId="364"/>
            <ac:spMk id="3" creationId="{E323CEED-E803-47FF-AE25-A7369D100B84}"/>
          </ac:spMkLst>
        </pc:spChg>
        <pc:spChg chg="del">
          <ac:chgData name="Xun Gong" userId="0ff8c509-1087-48ec-bf60-e4c00b098044" providerId="ADAL" clId="{CACF70DB-D0D0-4D71-9DEF-F7C3F48DBFD9}" dt="2022-01-25T01:48:57.277" v="62" actId="478"/>
          <ac:spMkLst>
            <pc:docMk/>
            <pc:sldMk cId="86704549" sldId="364"/>
            <ac:spMk id="49155" creationId="{00000000-0000-0000-0000-000000000000}"/>
          </ac:spMkLst>
        </pc:spChg>
        <pc:picChg chg="add mod">
          <ac:chgData name="Xun Gong" userId="0ff8c509-1087-48ec-bf60-e4c00b098044" providerId="ADAL" clId="{CACF70DB-D0D0-4D71-9DEF-F7C3F48DBFD9}" dt="2022-01-25T01:52:20.351" v="73" actId="1076"/>
          <ac:picMkLst>
            <pc:docMk/>
            <pc:sldMk cId="86704549" sldId="364"/>
            <ac:picMk id="1025" creationId="{5201F940-F2B3-4005-982D-A461414EDBDD}"/>
          </ac:picMkLst>
        </pc:picChg>
        <pc:picChg chg="del">
          <ac:chgData name="Xun Gong" userId="0ff8c509-1087-48ec-bf60-e4c00b098044" providerId="ADAL" clId="{CACF70DB-D0D0-4D71-9DEF-F7C3F48DBFD9}" dt="2022-01-25T01:48:57.277" v="62" actId="478"/>
          <ac:picMkLst>
            <pc:docMk/>
            <pc:sldMk cId="86704549" sldId="364"/>
            <ac:picMk id="49156" creationId="{00000000-0000-0000-0000-000000000000}"/>
          </ac:picMkLst>
        </pc:picChg>
        <pc:picChg chg="del">
          <ac:chgData name="Xun Gong" userId="0ff8c509-1087-48ec-bf60-e4c00b098044" providerId="ADAL" clId="{CACF70DB-D0D0-4D71-9DEF-F7C3F48DBFD9}" dt="2022-01-25T01:48:57.277" v="62" actId="478"/>
          <ac:picMkLst>
            <pc:docMk/>
            <pc:sldMk cId="86704549" sldId="364"/>
            <ac:picMk id="49157" creationId="{00000000-0000-0000-0000-000000000000}"/>
          </ac:picMkLst>
        </pc:picChg>
        <pc:picChg chg="del">
          <ac:chgData name="Xun Gong" userId="0ff8c509-1087-48ec-bf60-e4c00b098044" providerId="ADAL" clId="{CACF70DB-D0D0-4D71-9DEF-F7C3F48DBFD9}" dt="2022-01-25T01:48:57.277" v="62" actId="478"/>
          <ac:picMkLst>
            <pc:docMk/>
            <pc:sldMk cId="86704549" sldId="364"/>
            <ac:picMk id="49158" creationId="{00000000-0000-0000-0000-000000000000}"/>
          </ac:picMkLst>
        </pc:picChg>
        <pc:picChg chg="del">
          <ac:chgData name="Xun Gong" userId="0ff8c509-1087-48ec-bf60-e4c00b098044" providerId="ADAL" clId="{CACF70DB-D0D0-4D71-9DEF-F7C3F48DBFD9}" dt="2022-01-25T01:48:57.277" v="62" actId="478"/>
          <ac:picMkLst>
            <pc:docMk/>
            <pc:sldMk cId="86704549" sldId="364"/>
            <ac:picMk id="49159" creationId="{00000000-0000-0000-0000-000000000000}"/>
          </ac:picMkLst>
        </pc:picChg>
        <pc:picChg chg="del">
          <ac:chgData name="Xun Gong" userId="0ff8c509-1087-48ec-bf60-e4c00b098044" providerId="ADAL" clId="{CACF70DB-D0D0-4D71-9DEF-F7C3F48DBFD9}" dt="2022-01-25T01:48:57.277" v="62" actId="478"/>
          <ac:picMkLst>
            <pc:docMk/>
            <pc:sldMk cId="86704549" sldId="364"/>
            <ac:picMk id="49160" creationId="{00000000-0000-0000-0000-000000000000}"/>
          </ac:picMkLst>
        </pc:picChg>
      </pc:sldChg>
      <pc:sldChg chg="delSp modSp add">
        <pc:chgData name="Xun Gong" userId="0ff8c509-1087-48ec-bf60-e4c00b098044" providerId="ADAL" clId="{CACF70DB-D0D0-4D71-9DEF-F7C3F48DBFD9}" dt="2022-01-26T23:27:04.454" v="80" actId="732"/>
        <pc:sldMkLst>
          <pc:docMk/>
          <pc:sldMk cId="4105525781" sldId="365"/>
        </pc:sldMkLst>
        <pc:picChg chg="mod">
          <ac:chgData name="Xun Gong" userId="0ff8c509-1087-48ec-bf60-e4c00b098044" providerId="ADAL" clId="{CACF70DB-D0D0-4D71-9DEF-F7C3F48DBFD9}" dt="2022-01-26T23:27:04.454" v="80" actId="732"/>
          <ac:picMkLst>
            <pc:docMk/>
            <pc:sldMk cId="4105525781" sldId="365"/>
            <ac:picMk id="43011" creationId="{00000000-0000-0000-0000-000000000000}"/>
          </ac:picMkLst>
        </pc:picChg>
        <pc:picChg chg="del">
          <ac:chgData name="Xun Gong" userId="0ff8c509-1087-48ec-bf60-e4c00b098044" providerId="ADAL" clId="{CACF70DB-D0D0-4D71-9DEF-F7C3F48DBFD9}" dt="2022-01-26T23:26:54.444" v="79" actId="478"/>
          <ac:picMkLst>
            <pc:docMk/>
            <pc:sldMk cId="4105525781" sldId="365"/>
            <ac:picMk id="43012" creationId="{00000000-0000-0000-0000-000000000000}"/>
          </ac:picMkLst>
        </pc:picChg>
      </pc:sldChg>
    </pc:docChg>
  </pc:docChgLst>
  <pc:docChgLst>
    <pc:chgData name="Xun Gong" userId="0ff8c509-1087-48ec-bf60-e4c00b098044" providerId="ADAL" clId="{7C2FD200-BA5A-4A72-96CD-7FEE6541D0D8}"/>
    <pc:docChg chg="custSel addSld modSld">
      <pc:chgData name="Xun Gong" userId="0ff8c509-1087-48ec-bf60-e4c00b098044" providerId="ADAL" clId="{7C2FD200-BA5A-4A72-96CD-7FEE6541D0D8}" dt="2022-05-17T18:03:59.776" v="101" actId="1076"/>
      <pc:docMkLst>
        <pc:docMk/>
      </pc:docMkLst>
      <pc:sldChg chg="addSp delSp modSp add mod">
        <pc:chgData name="Xun Gong" userId="0ff8c509-1087-48ec-bf60-e4c00b098044" providerId="ADAL" clId="{7C2FD200-BA5A-4A72-96CD-7FEE6541D0D8}" dt="2022-05-17T18:03:59.776" v="101" actId="1076"/>
        <pc:sldMkLst>
          <pc:docMk/>
          <pc:sldMk cId="255355073" sldId="370"/>
        </pc:sldMkLst>
        <pc:spChg chg="mod">
          <ac:chgData name="Xun Gong" userId="0ff8c509-1087-48ec-bf60-e4c00b098044" providerId="ADAL" clId="{7C2FD200-BA5A-4A72-96CD-7FEE6541D0D8}" dt="2022-05-17T17:54:04.736" v="26" actId="20577"/>
          <ac:spMkLst>
            <pc:docMk/>
            <pc:sldMk cId="255355073" sldId="370"/>
            <ac:spMk id="5" creationId="{4D50A255-3667-4AFD-9F66-604B23F8CA01}"/>
          </ac:spMkLst>
        </pc:spChg>
        <pc:spChg chg="del">
          <ac:chgData name="Xun Gong" userId="0ff8c509-1087-48ec-bf60-e4c00b098044" providerId="ADAL" clId="{7C2FD200-BA5A-4A72-96CD-7FEE6541D0D8}" dt="2022-05-17T17:54:11.634" v="29" actId="478"/>
          <ac:spMkLst>
            <pc:docMk/>
            <pc:sldMk cId="255355073" sldId="370"/>
            <ac:spMk id="8" creationId="{C756065A-0F90-4EBD-8484-1CD7A7945BC7}"/>
          </ac:spMkLst>
        </pc:spChg>
        <pc:picChg chg="add mod">
          <ac:chgData name="Xun Gong" userId="0ff8c509-1087-48ec-bf60-e4c00b098044" providerId="ADAL" clId="{7C2FD200-BA5A-4A72-96CD-7FEE6541D0D8}" dt="2022-05-17T17:57:39.666" v="61" actId="1076"/>
          <ac:picMkLst>
            <pc:docMk/>
            <pc:sldMk cId="255355073" sldId="370"/>
            <ac:picMk id="6" creationId="{0D05A42B-A82F-49CF-BDBF-82D72918B685}"/>
          </ac:picMkLst>
        </pc:picChg>
        <pc:picChg chg="add mod">
          <ac:chgData name="Xun Gong" userId="0ff8c509-1087-48ec-bf60-e4c00b098044" providerId="ADAL" clId="{7C2FD200-BA5A-4A72-96CD-7FEE6541D0D8}" dt="2022-05-17T18:01:38.276" v="85" actId="1076"/>
          <ac:picMkLst>
            <pc:docMk/>
            <pc:sldMk cId="255355073" sldId="370"/>
            <ac:picMk id="7" creationId="{DC27C169-39C3-43B6-843A-7A1C04B0572A}"/>
          </ac:picMkLst>
        </pc:picChg>
        <pc:picChg chg="add mod">
          <ac:chgData name="Xun Gong" userId="0ff8c509-1087-48ec-bf60-e4c00b098044" providerId="ADAL" clId="{7C2FD200-BA5A-4A72-96CD-7FEE6541D0D8}" dt="2022-05-17T18:01:39.985" v="86" actId="1076"/>
          <ac:picMkLst>
            <pc:docMk/>
            <pc:sldMk cId="255355073" sldId="370"/>
            <ac:picMk id="9" creationId="{3EC6AB20-E924-4CE8-9642-4628B145D4AF}"/>
          </ac:picMkLst>
        </pc:picChg>
        <pc:picChg chg="add del mod">
          <ac:chgData name="Xun Gong" userId="0ff8c509-1087-48ec-bf60-e4c00b098044" providerId="ADAL" clId="{7C2FD200-BA5A-4A72-96CD-7FEE6541D0D8}" dt="2022-05-17T17:58:18.729" v="63" actId="478"/>
          <ac:picMkLst>
            <pc:docMk/>
            <pc:sldMk cId="255355073" sldId="370"/>
            <ac:picMk id="10" creationId="{011AA0F1-10F9-4B56-8517-30D1037CDAB6}"/>
          </ac:picMkLst>
        </pc:picChg>
        <pc:picChg chg="add mod">
          <ac:chgData name="Xun Gong" userId="0ff8c509-1087-48ec-bf60-e4c00b098044" providerId="ADAL" clId="{7C2FD200-BA5A-4A72-96CD-7FEE6541D0D8}" dt="2022-05-17T18:01:42.016" v="87" actId="1076"/>
          <ac:picMkLst>
            <pc:docMk/>
            <pc:sldMk cId="255355073" sldId="370"/>
            <ac:picMk id="11" creationId="{63AB6BA2-B633-4120-8FD0-BD3F55953311}"/>
          </ac:picMkLst>
        </pc:picChg>
        <pc:picChg chg="add mod">
          <ac:chgData name="Xun Gong" userId="0ff8c509-1087-48ec-bf60-e4c00b098044" providerId="ADAL" clId="{7C2FD200-BA5A-4A72-96CD-7FEE6541D0D8}" dt="2022-05-17T18:01:43.135" v="88" actId="1076"/>
          <ac:picMkLst>
            <pc:docMk/>
            <pc:sldMk cId="255355073" sldId="370"/>
            <ac:picMk id="12" creationId="{7A9C3F50-F04B-41D5-B5E4-F82FCF6C8259}"/>
          </ac:picMkLst>
        </pc:picChg>
        <pc:picChg chg="add mod">
          <ac:chgData name="Xun Gong" userId="0ff8c509-1087-48ec-bf60-e4c00b098044" providerId="ADAL" clId="{7C2FD200-BA5A-4A72-96CD-7FEE6541D0D8}" dt="2022-05-17T18:01:44.319" v="89" actId="1076"/>
          <ac:picMkLst>
            <pc:docMk/>
            <pc:sldMk cId="255355073" sldId="370"/>
            <ac:picMk id="13" creationId="{81AD122E-5641-4D59-904E-894980CA29D4}"/>
          </ac:picMkLst>
        </pc:picChg>
        <pc:picChg chg="add mod">
          <ac:chgData name="Xun Gong" userId="0ff8c509-1087-48ec-bf60-e4c00b098044" providerId="ADAL" clId="{7C2FD200-BA5A-4A72-96CD-7FEE6541D0D8}" dt="2022-05-17T18:01:34.161" v="83" actId="1076"/>
          <ac:picMkLst>
            <pc:docMk/>
            <pc:sldMk cId="255355073" sldId="370"/>
            <ac:picMk id="14" creationId="{0962ADC7-B583-4AF8-852A-F807C95844BD}"/>
          </ac:picMkLst>
        </pc:picChg>
        <pc:picChg chg="add mod">
          <ac:chgData name="Xun Gong" userId="0ff8c509-1087-48ec-bf60-e4c00b098044" providerId="ADAL" clId="{7C2FD200-BA5A-4A72-96CD-7FEE6541D0D8}" dt="2022-05-17T18:03:42.790" v="93" actId="1076"/>
          <ac:picMkLst>
            <pc:docMk/>
            <pc:sldMk cId="255355073" sldId="370"/>
            <ac:picMk id="15" creationId="{EA04C1C4-0162-42A4-9754-F214CA26334F}"/>
          </ac:picMkLst>
        </pc:picChg>
        <pc:picChg chg="add mod">
          <ac:chgData name="Xun Gong" userId="0ff8c509-1087-48ec-bf60-e4c00b098044" providerId="ADAL" clId="{7C2FD200-BA5A-4A72-96CD-7FEE6541D0D8}" dt="2022-05-17T18:03:42.790" v="93" actId="1076"/>
          <ac:picMkLst>
            <pc:docMk/>
            <pc:sldMk cId="255355073" sldId="370"/>
            <ac:picMk id="16" creationId="{EA26B35C-047E-487B-A8BF-7858C0849309}"/>
          </ac:picMkLst>
        </pc:picChg>
        <pc:picChg chg="add mod">
          <ac:chgData name="Xun Gong" userId="0ff8c509-1087-48ec-bf60-e4c00b098044" providerId="ADAL" clId="{7C2FD200-BA5A-4A72-96CD-7FEE6541D0D8}" dt="2022-05-17T18:03:48.716" v="97" actId="1076"/>
          <ac:picMkLst>
            <pc:docMk/>
            <pc:sldMk cId="255355073" sldId="370"/>
            <ac:picMk id="17" creationId="{76E6B382-E751-46D1-AA95-1FDBD77136D2}"/>
          </ac:picMkLst>
        </pc:picChg>
        <pc:picChg chg="add mod">
          <ac:chgData name="Xun Gong" userId="0ff8c509-1087-48ec-bf60-e4c00b098044" providerId="ADAL" clId="{7C2FD200-BA5A-4A72-96CD-7FEE6541D0D8}" dt="2022-05-17T18:03:59.776" v="101" actId="1076"/>
          <ac:picMkLst>
            <pc:docMk/>
            <pc:sldMk cId="255355073" sldId="370"/>
            <ac:picMk id="18" creationId="{879A699E-829B-43BB-B778-F42FB4AC226E}"/>
          </ac:picMkLst>
        </pc:picChg>
        <pc:picChg chg="del">
          <ac:chgData name="Xun Gong" userId="0ff8c509-1087-48ec-bf60-e4c00b098044" providerId="ADAL" clId="{7C2FD200-BA5A-4A72-96CD-7FEE6541D0D8}" dt="2022-05-17T17:54:07.189" v="27" actId="478"/>
          <ac:picMkLst>
            <pc:docMk/>
            <pc:sldMk cId="255355073" sldId="370"/>
            <ac:picMk id="1030" creationId="{1234814B-E615-43F9-9FCA-315268BB874D}"/>
          </ac:picMkLst>
        </pc:picChg>
        <pc:picChg chg="del">
          <ac:chgData name="Xun Gong" userId="0ff8c509-1087-48ec-bf60-e4c00b098044" providerId="ADAL" clId="{7C2FD200-BA5A-4A72-96CD-7FEE6541D0D8}" dt="2022-05-17T17:54:08.969" v="28" actId="478"/>
          <ac:picMkLst>
            <pc:docMk/>
            <pc:sldMk cId="255355073" sldId="370"/>
            <ac:picMk id="4098" creationId="{B4DDEC5C-BD50-46E1-8154-DEBAE47734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A99AFA-3EC7-474D-90CC-78B07B2C11C4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E0F8AD8-8524-4F1A-9465-38A816815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40320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1AAD90-C48C-4AD1-B2DD-D4DBF7449C72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4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F4840E-2DC0-442F-B629-5168B9CF5460}" type="slidenum">
              <a:rPr lang="en-US" altLang="en-US" smtClean="0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969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AE5D2D-A574-49F5-8B9B-859F09F0AD1D}" type="slidenum">
              <a:rPr lang="en-US" altLang="en-US" smtClean="0">
                <a:latin typeface="Calibri" panose="020F0502020204030204" pitchFamily="34" charset="0"/>
              </a:rPr>
              <a:pPr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66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5D6C34-AFF8-4362-8B10-DDED321786CD}" type="slidenum">
              <a:rPr lang="en-US" altLang="en-US" smtClean="0">
                <a:latin typeface="Calibri" panose="020F0502020204030204" pitchFamily="34" charset="0"/>
              </a:rPr>
              <a:pPr/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225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396ACB-AE7B-478A-992C-14AC40C7FD13}" type="slidenum">
              <a:rPr lang="en-US" altLang="en-US" smtClean="0">
                <a:latin typeface="Calibri" panose="020F0502020204030204" pitchFamily="34" charset="0"/>
              </a:rPr>
              <a:pPr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396ACB-AE7B-478A-992C-14AC40C7FD13}" type="slidenum">
              <a:rPr lang="en-US" altLang="en-US" smtClean="0">
                <a:latin typeface="Calibri" panose="020F0502020204030204" pitchFamily="34" charset="0"/>
              </a:rPr>
              <a:pPr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235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797E3F-F691-407D-BD31-DCA60EEB5EE1}" type="slidenum">
              <a:rPr lang="en-US" altLang="en-US" smtClean="0">
                <a:latin typeface="Calibri" panose="020F0502020204030204" pitchFamily="34" charset="0"/>
              </a:rPr>
              <a:pPr/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2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797E3F-F691-407D-BD31-DCA60EEB5EE1}" type="slidenum">
              <a:rPr lang="en-US" altLang="en-US" smtClean="0">
                <a:latin typeface="Calibri" panose="020F0502020204030204" pitchFamily="34" charset="0"/>
              </a:rPr>
              <a:pPr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189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7E5285-FB3E-4755-B90D-97E261D436C1}" type="slidenum">
              <a:rPr lang="en-US" altLang="en-US" smtClean="0">
                <a:latin typeface="Calibri" panose="020F0502020204030204" pitchFamily="34" charset="0"/>
              </a:rPr>
              <a:pPr/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85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CBF797-C8EB-4012-81B9-11FF308D11FB}" type="slidenum">
              <a:rPr lang="en-US" altLang="en-US" smtClean="0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639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0CC6C8-42B0-4D9B-B84E-F5F21CBB95F9}" type="slidenum">
              <a:rPr lang="en-US" altLang="en-US" smtClean="0">
                <a:latin typeface="Calibri" panose="020F0502020204030204" pitchFamily="34" charset="0"/>
              </a:rPr>
              <a:pPr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59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A395F4-6811-47F6-926E-96AF17274909}" type="slidenum">
              <a:rPr lang="en-US" altLang="en-US" smtClean="0">
                <a:latin typeface="Calibri" panose="020F0502020204030204" pitchFamily="34" charset="0"/>
              </a:rPr>
              <a:pPr/>
              <a:t>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125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0CC6C8-42B0-4D9B-B84E-F5F21CBB95F9}" type="slidenum">
              <a:rPr lang="en-US" altLang="en-US" smtClean="0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608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0CC6C8-42B0-4D9B-B84E-F5F21CBB95F9}" type="slidenum">
              <a:rPr lang="en-US" altLang="en-US" smtClean="0">
                <a:latin typeface="Calibri" panose="020F0502020204030204" pitchFamily="34" charset="0"/>
              </a:rPr>
              <a:pPr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36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15750B-4CCD-417F-AE49-F611B2D8BA73}" type="slidenum">
              <a:rPr lang="en-US" altLang="en-US" smtClean="0">
                <a:latin typeface="Calibri" panose="020F0502020204030204" pitchFamily="34" charset="0"/>
              </a:rPr>
              <a:pPr/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03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DFC7EC-FE89-4486-8C08-C3FC31BB58AA}" type="slidenum">
              <a:rPr lang="en-US" altLang="en-US" smtClean="0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62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0B45B2-3CA4-448B-826D-12F8537047A3}" type="slidenum">
              <a:rPr lang="en-US" altLang="en-US" smtClean="0">
                <a:latin typeface="Calibri" panose="020F0502020204030204" pitchFamily="34" charset="0"/>
              </a:rPr>
              <a:pPr/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890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0B45B2-3CA4-448B-826D-12F8537047A3}" type="slidenum">
              <a:rPr lang="en-US" altLang="en-US" smtClean="0">
                <a:latin typeface="Calibri" panose="020F0502020204030204" pitchFamily="34" charset="0"/>
              </a:rPr>
              <a:pPr/>
              <a:t>25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61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EECA7D-801C-4AF4-A8DF-05598ACC9BC1}" type="slidenum">
              <a:rPr lang="en-US" altLang="en-US" smtClean="0">
                <a:latin typeface="Calibri" panose="020F0502020204030204" pitchFamily="34" charset="0"/>
              </a:rPr>
              <a:pPr/>
              <a:t>26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52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98383F-AFF4-4D17-AA46-DD204EE4D150}" type="slidenum">
              <a:rPr lang="en-US" altLang="en-US" smtClean="0">
                <a:latin typeface="Calibri" panose="020F0502020204030204" pitchFamily="34" charset="0"/>
              </a:rPr>
              <a:pPr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43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5EF92E-A5C9-4325-A2F3-F8BE03403F75}" type="slidenum">
              <a:rPr lang="en-US" altLang="en-US" smtClean="0">
                <a:latin typeface="Calibri" panose="020F0502020204030204" pitchFamily="34" charset="0"/>
              </a:rPr>
              <a:pPr/>
              <a:t>28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534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3B257F-71AB-4470-8D88-828856FDD128}" type="slidenum">
              <a:rPr lang="en-US" altLang="en-US" smtClean="0">
                <a:latin typeface="Calibri" panose="020F0502020204030204" pitchFamily="34" charset="0"/>
              </a:rPr>
              <a:pPr/>
              <a:t>29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088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737B20-6C20-4DCB-BB9C-ED6738E6160C}" type="slidenum">
              <a:rPr lang="en-US" altLang="en-US" smtClean="0">
                <a:latin typeface="Calibri" panose="020F0502020204030204" pitchFamily="34" charset="0"/>
              </a:rPr>
              <a:pPr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04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CB2AD-73F1-4FA2-9C01-CDB01BA8EA04}" type="slidenum">
              <a:rPr lang="en-US" altLang="en-US" smtClean="0">
                <a:latin typeface="Calibri" panose="020F0502020204030204" pitchFamily="34" charset="0"/>
              </a:rPr>
              <a:pPr/>
              <a:t>30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309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B1751F-F3D6-41FC-8EDF-6BEE5247F0D0}" type="slidenum">
              <a:rPr lang="en-US" altLang="en-US" smtClean="0">
                <a:latin typeface="Calibri" panose="020F0502020204030204" pitchFamily="34" charset="0"/>
              </a:rPr>
              <a:pPr/>
              <a:t>31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261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374413-9467-490C-9C82-8F1003AE2936}" type="slidenum">
              <a:rPr lang="en-US" altLang="en-US" smtClean="0">
                <a:latin typeface="Calibri" panose="020F0502020204030204" pitchFamily="34" charset="0"/>
              </a:rPr>
              <a:pPr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584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0C00EE-46FC-4E4C-A07A-F47033017491}" type="slidenum">
              <a:rPr lang="en-US" altLang="en-US" smtClean="0">
                <a:latin typeface="Calibri" panose="020F0502020204030204" pitchFamily="34" charset="0"/>
              </a:rPr>
              <a:pPr/>
              <a:t>33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36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930462-28BB-477E-A344-E7340A2AB785}" type="slidenum">
              <a:rPr lang="en-US" altLang="en-US" smtClean="0">
                <a:latin typeface="Calibri" panose="020F0502020204030204" pitchFamily="34" charset="0"/>
              </a:rPr>
              <a:pPr/>
              <a:t>34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680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DEF5DE-1842-4386-8415-C72D7BA548CA}" type="slidenum">
              <a:rPr lang="en-US" altLang="en-US" smtClean="0">
                <a:latin typeface="Calibri" panose="020F0502020204030204" pitchFamily="34" charset="0"/>
              </a:rPr>
              <a:pPr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27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65B238-C834-4DDC-8193-EF089BA8F263}" type="slidenum">
              <a:rPr lang="en-US" altLang="en-US" smtClean="0">
                <a:latin typeface="Calibri" panose="020F0502020204030204" pitchFamily="34" charset="0"/>
              </a:rPr>
              <a:pPr/>
              <a:t>36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704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65B238-C834-4DDC-8193-EF089BA8F263}" type="slidenum">
              <a:rPr lang="en-US" altLang="en-US" smtClean="0">
                <a:latin typeface="Calibri" panose="020F0502020204030204" pitchFamily="34" charset="0"/>
              </a:rPr>
              <a:pPr/>
              <a:t>37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759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48B1AA-2B83-4D19-B72C-D6B4DC7529A0}" type="slidenum">
              <a:rPr lang="en-US" altLang="en-US" smtClean="0">
                <a:latin typeface="Calibri" panose="020F0502020204030204" pitchFamily="34" charset="0"/>
              </a:rPr>
              <a:pPr/>
              <a:t>38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618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ADFF4F-9834-4866-9709-CDA7E71434B8}" type="slidenum">
              <a:rPr lang="en-US" altLang="en-US" smtClean="0">
                <a:latin typeface="Calibri" panose="020F0502020204030204" pitchFamily="34" charset="0"/>
              </a:rPr>
              <a:pPr/>
              <a:t>39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3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DD6BAB6-DEB1-4452-AD16-14B90F6C2D1D}" type="slidenum">
              <a:rPr lang="en-US" altLang="en-US" smtClean="0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81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33BEDF-7B01-4547-9C72-431149C9E5B0}" type="slidenum">
              <a:rPr lang="en-US" altLang="en-US" smtClean="0">
                <a:latin typeface="Calibri" panose="020F0502020204030204" pitchFamily="34" charset="0"/>
              </a:rPr>
              <a:pPr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151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7DC8A6-E88D-491F-BE89-B7069F204ADC}" type="slidenum">
              <a:rPr lang="en-US" altLang="en-US" smtClean="0">
                <a:latin typeface="Calibri" panose="020F0502020204030204" pitchFamily="34" charset="0"/>
              </a:rPr>
              <a:pPr/>
              <a:t>41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461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7DC8A6-E88D-491F-BE89-B7069F204ADC}" type="slidenum">
              <a:rPr lang="en-US" altLang="en-US" smtClean="0">
                <a:latin typeface="Calibri" panose="020F0502020204030204" pitchFamily="34" charset="0"/>
              </a:rPr>
              <a:pPr/>
              <a:t>42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138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7DC8A6-E88D-491F-BE89-B7069F204ADC}" type="slidenum">
              <a:rPr lang="en-US" altLang="en-US" smtClean="0">
                <a:latin typeface="Calibri" panose="020F0502020204030204" pitchFamily="34" charset="0"/>
              </a:rPr>
              <a:pPr/>
              <a:t>43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473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E1184D-BA90-4ED0-A02C-591AB3E0E085}" type="slidenum">
              <a:rPr lang="en-US" altLang="en-US" smtClean="0">
                <a:latin typeface="Calibri" panose="020F0502020204030204" pitchFamily="34" charset="0"/>
              </a:rPr>
              <a:pPr/>
              <a:t>44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1535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706BB7F-D1EF-4925-BF88-64B1573E1012}" type="slidenum">
              <a:rPr lang="en-US" altLang="en-US" smtClean="0">
                <a:latin typeface="Calibri" panose="020F0502020204030204" pitchFamily="34" charset="0"/>
              </a:rPr>
              <a:pPr/>
              <a:t>45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172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AEA622-FACE-4D71-A8B7-D4966BB7E9C0}" type="slidenum">
              <a:rPr lang="en-US" altLang="en-US" smtClean="0">
                <a:latin typeface="Calibri" panose="020F0502020204030204" pitchFamily="34" charset="0"/>
              </a:rPr>
              <a:pPr/>
              <a:t>46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5637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2C2083-EED7-403F-8822-2969CDE73A8C}" type="slidenum">
              <a:rPr lang="en-US" altLang="en-US" smtClean="0">
                <a:latin typeface="Calibri" panose="020F0502020204030204" pitchFamily="34" charset="0"/>
              </a:rPr>
              <a:pPr/>
              <a:t>47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67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E21D92-17EA-4F71-BD32-7989FA303AF0}" type="slidenum">
              <a:rPr lang="en-US" altLang="en-US" smtClean="0">
                <a:latin typeface="Calibri" panose="020F0502020204030204" pitchFamily="34" charset="0"/>
              </a:rPr>
              <a:pPr/>
              <a:t>48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805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7DDAF1-AA04-4427-9C02-63F26CAD632A}" type="slidenum">
              <a:rPr lang="en-US" altLang="en-US" smtClean="0">
                <a:latin typeface="Calibri" panose="020F0502020204030204" pitchFamily="34" charset="0"/>
              </a:rPr>
              <a:pPr/>
              <a:t>49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859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1A862A-8C7B-4773-B2C5-C98B29669473}" type="slidenum">
              <a:rPr lang="en-US" altLang="en-US" smtClean="0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4503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7477A-8253-426A-A0C5-4D65E36CACD5}" type="slidenum">
              <a:rPr lang="en-US" altLang="en-US" smtClean="0">
                <a:latin typeface="Calibri" panose="020F0502020204030204" pitchFamily="34" charset="0"/>
              </a:rPr>
              <a:pPr/>
              <a:t>50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889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7477A-8253-426A-A0C5-4D65E36CACD5}" type="slidenum">
              <a:rPr lang="en-US" altLang="en-US" smtClean="0">
                <a:latin typeface="Calibri" panose="020F0502020204030204" pitchFamily="34" charset="0"/>
              </a:rPr>
              <a:pPr/>
              <a:t>51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12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464E49-259C-4F24-AC45-7561A880CF42}" type="slidenum">
              <a:rPr lang="en-US" altLang="en-US" smtClean="0">
                <a:latin typeface="Calibri" panose="020F0502020204030204" pitchFamily="34" charset="0"/>
              </a:rPr>
              <a:pPr/>
              <a:t>52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0475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1357D9-C594-43F7-A7E7-BF76F780E869}" type="slidenum">
              <a:rPr lang="en-US" altLang="en-US" smtClean="0">
                <a:latin typeface="Calibri" panose="020F0502020204030204" pitchFamily="34" charset="0"/>
              </a:rPr>
              <a:pPr/>
              <a:t>53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0538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7791E9-719D-45E2-89F5-5DAEF6431BD0}" type="slidenum">
              <a:rPr lang="en-US" altLang="en-US" smtClean="0">
                <a:latin typeface="Calibri" panose="020F0502020204030204" pitchFamily="34" charset="0"/>
              </a:rPr>
              <a:pPr/>
              <a:t>54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313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8199FB-17B2-4435-B49B-00853426FAFA}" type="slidenum">
              <a:rPr lang="en-US" altLang="en-US" smtClean="0">
                <a:latin typeface="Calibri" panose="020F0502020204030204" pitchFamily="34" charset="0"/>
              </a:rPr>
              <a:pPr/>
              <a:t>55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289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8199FB-17B2-4435-B49B-00853426FAFA}" type="slidenum">
              <a:rPr lang="en-US" altLang="en-US" smtClean="0">
                <a:latin typeface="Calibri" panose="020F0502020204030204" pitchFamily="34" charset="0"/>
              </a:rPr>
              <a:pPr/>
              <a:t>56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3850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8199FB-17B2-4435-B49B-00853426FAFA}" type="slidenum">
              <a:rPr lang="en-US" altLang="en-US" smtClean="0">
                <a:latin typeface="Calibri" panose="020F0502020204030204" pitchFamily="34" charset="0"/>
              </a:rPr>
              <a:pPr/>
              <a:t>57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8302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8199FB-17B2-4435-B49B-00853426FAFA}" type="slidenum">
              <a:rPr lang="en-US" altLang="en-US" smtClean="0">
                <a:latin typeface="Calibri" panose="020F0502020204030204" pitchFamily="34" charset="0"/>
              </a:rPr>
              <a:pPr/>
              <a:t>58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137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8199FB-17B2-4435-B49B-00853426FAFA}" type="slidenum">
              <a:rPr lang="en-US" altLang="en-US" smtClean="0">
                <a:latin typeface="Calibri" panose="020F0502020204030204" pitchFamily="34" charset="0"/>
              </a:rPr>
              <a:pPr/>
              <a:t>59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65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FF88AD-2193-4F42-A866-5518A8FE719C}" type="slidenum">
              <a:rPr lang="en-US" altLang="en-US" smtClean="0">
                <a:latin typeface="Calibri" panose="020F0502020204030204" pitchFamily="34" charset="0"/>
              </a:rPr>
              <a:pPr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50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0E7507-D711-4324-940A-91D44A956210}" type="slidenum">
              <a:rPr lang="en-US" altLang="en-US" smtClean="0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99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132AC38-8FD7-409A-A9EF-F29180D11151}" type="slidenum">
              <a:rPr lang="en-US" altLang="en-US" smtClean="0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70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43" indent="-29009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74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523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672" indent="-2320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517AE5-AE20-4A49-8DDE-BD9C5029AEC5}" type="slidenum">
              <a:rPr lang="en-US" altLang="en-US" smtClean="0">
                <a:latin typeface="Calibri" panose="020F0502020204030204" pitchFamily="34" charset="0"/>
              </a:rPr>
              <a:pPr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0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E8A6304-1254-49B5-827E-1B15FC42746A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8562FF1-A615-4D85-B7C2-0C5E3B2510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7886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1FE3B-E5A1-4158-818E-6454752CE5FA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29D7F-1B36-4861-BDBE-A27694FE29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38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1EBE0-3D17-4AEF-B494-9CD76B08E957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BFDCE-63C8-4E0D-9945-9BFF45A34F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053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9919A-E153-4556-871C-CB500C2A06C9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82B79-EEC1-42C2-81B6-4B19E7AE39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95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79E64-07BF-4DD2-BC6A-8816AD92933C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>
              <a:defRPr/>
            </a:pPr>
            <a:fld id="{0C8E203F-E0AC-43D6-A377-74FAA2E1D5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62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92E946C1-1392-4043-9B02-C2FE46650C5E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0DD3F-4665-4263-A48E-CB158E9EA4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0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12DD38E1-BEBF-4009-9DF0-1AFE132C165E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209C8-025B-41AC-A6DB-1454BAB860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7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E7034-419C-4D90-9683-41F723353262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18154-F8D5-48A8-86C8-C79B77F69E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50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30FF7-E7EE-4473-9DC7-9C7EA0766EDB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BF26FD9-18DF-4170-B288-82AFBDE437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777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C36BA-E8F4-4524-88E4-7D87C6449674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810A36-5810-4E03-9BEE-0C3EA47AEB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5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A09AFDA4-D3AC-4D8A-A433-6FCB1815EA77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fld id="{89DB3BF3-6CDE-4605-886C-DA1B695C7C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94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090703FF-8A00-40C1-AE40-433454B4D095}" type="datetimeFigureOut">
              <a:rPr lang="en-US"/>
              <a:pPr>
                <a:defRPr/>
              </a:pPr>
              <a:t>6/27/2022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4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</a:lstStyle>
          <a:p>
            <a:pPr>
              <a:defRPr/>
            </a:pPr>
            <a:fld id="{0462D72F-C498-44EC-A4FD-65A40B6A1C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69" r:id="rId2"/>
    <p:sldLayoutId id="2147484074" r:id="rId3"/>
    <p:sldLayoutId id="2147484075" r:id="rId4"/>
    <p:sldLayoutId id="2147484076" r:id="rId5"/>
    <p:sldLayoutId id="2147484070" r:id="rId6"/>
    <p:sldLayoutId id="2147484077" r:id="rId7"/>
    <p:sldLayoutId id="2147484071" r:id="rId8"/>
    <p:sldLayoutId id="2147484078" r:id="rId9"/>
    <p:sldLayoutId id="2147484072" r:id="rId10"/>
    <p:sldLayoutId id="21474840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9BBB59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8064A2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www.falstad.com/vector3d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16.png"/><Relationship Id="rId3" Type="http://schemas.openxmlformats.org/officeDocument/2006/relationships/image" Target="../media/image18.png"/><Relationship Id="rId7" Type="http://schemas.openxmlformats.org/officeDocument/2006/relationships/image" Target="../media/image64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99.png"/><Relationship Id="rId5" Type="http://schemas.openxmlformats.org/officeDocument/2006/relationships/image" Target="../media/image34.png"/><Relationship Id="rId10" Type="http://schemas.openxmlformats.org/officeDocument/2006/relationships/image" Target="../media/image97.png"/><Relationship Id="rId4" Type="http://schemas.openxmlformats.org/officeDocument/2006/relationships/image" Target="../media/image26.png"/><Relationship Id="rId9" Type="http://schemas.openxmlformats.org/officeDocument/2006/relationships/image" Target="../media/image8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5257800"/>
            <a:ext cx="64770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4. Electrostatics</a:t>
            </a: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pPr eaLnBrk="1" hangingPunct="1"/>
            <a:r>
              <a:rPr lang="en-US" altLang="en-US"/>
              <a:t>Applied EM by Ulaby, Michielssen and Ravaioli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0"/>
            <a:ext cx="698182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31242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111" dirty="0">
                <a:solidFill>
                  <a:srgbClr val="FF0000"/>
                </a:solidFill>
              </a:rPr>
              <a:t>Electric Field due to Multiple Charges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152400" y="16764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</a:p>
        </p:txBody>
      </p:sp>
      <p:pic>
        <p:nvPicPr>
          <p:cNvPr id="2867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138113"/>
            <a:ext cx="4340225" cy="1050925"/>
          </a:xfrm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8133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733800"/>
            <a:ext cx="41275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7575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Electric Field Due to Charge Distributions</a:t>
            </a: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152400" y="1611313"/>
            <a:ext cx="1330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Field due to:</a:t>
            </a:r>
          </a:p>
        </p:txBody>
      </p:sp>
      <p:pic>
        <p:nvPicPr>
          <p:cNvPr id="3072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005013"/>
            <a:ext cx="5280025" cy="1195387"/>
          </a:xfrm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97263"/>
            <a:ext cx="38862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419600"/>
            <a:ext cx="42354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212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59413" y="76200"/>
            <a:ext cx="3684587" cy="6705600"/>
          </a:xfrm>
        </p:spPr>
      </p:pic>
      <p:sp>
        <p:nvSpPr>
          <p:cNvPr id="32772" name="TextBox 4"/>
          <p:cNvSpPr txBox="1">
            <a:spLocks noChangeArrowheads="1"/>
          </p:cNvSpPr>
          <p:nvPr/>
        </p:nvSpPr>
        <p:spPr bwMode="auto">
          <a:xfrm>
            <a:off x="8229600" y="6411913"/>
            <a:ext cx="654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Cont.</a:t>
            </a:r>
          </a:p>
        </p:txBody>
      </p:sp>
      <p:pic>
        <p:nvPicPr>
          <p:cNvPr id="5" name="Picture 2" descr="enter image description here">
            <a:extLst>
              <a:ext uri="{FF2B5EF4-FFF2-40B4-BE49-F238E27FC236}">
                <a16:creationId xmlns:a16="http://schemas.microsoft.com/office/drawing/2014/main" id="{149FD2B8-7773-4381-BA74-7FEA36B9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" y="175260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212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7"/>
          <a:stretch/>
        </p:blipFill>
        <p:spPr bwMode="auto">
          <a:xfrm>
            <a:off x="0" y="6096000"/>
            <a:ext cx="52451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59413" y="76200"/>
            <a:ext cx="3684587" cy="6705600"/>
          </a:xfrm>
        </p:spPr>
      </p:pic>
      <p:sp>
        <p:nvSpPr>
          <p:cNvPr id="34821" name="TextBox 4"/>
          <p:cNvSpPr txBox="1">
            <a:spLocks noChangeArrowheads="1"/>
          </p:cNvSpPr>
          <p:nvPr/>
        </p:nvSpPr>
        <p:spPr bwMode="auto">
          <a:xfrm>
            <a:off x="8229600" y="6411913"/>
            <a:ext cx="654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2734623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212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52451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59413" y="76200"/>
            <a:ext cx="3684587" cy="6705600"/>
          </a:xfrm>
        </p:spPr>
      </p:pic>
      <p:sp>
        <p:nvSpPr>
          <p:cNvPr id="34821" name="TextBox 4"/>
          <p:cNvSpPr txBox="1">
            <a:spLocks noChangeArrowheads="1"/>
          </p:cNvSpPr>
          <p:nvPr/>
        </p:nvSpPr>
        <p:spPr bwMode="auto">
          <a:xfrm>
            <a:off x="8229600" y="6411913"/>
            <a:ext cx="654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Cont.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92"/>
          <a:stretch/>
        </p:blipFill>
        <p:spPr bwMode="auto">
          <a:xfrm>
            <a:off x="76200" y="4572000"/>
            <a:ext cx="46815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76200"/>
            <a:ext cx="368617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14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4681538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76200"/>
            <a:ext cx="368617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12"/>
          <a:stretch>
            <a:fillRect/>
          </a:stretch>
        </p:blipFill>
        <p:spPr>
          <a:xfrm>
            <a:off x="0" y="0"/>
            <a:ext cx="5065713" cy="1524000"/>
          </a:xfrm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8" y="2133600"/>
            <a:ext cx="402431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8305800" y="6477000"/>
            <a:ext cx="654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Cont.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D743CD-243A-45B8-A909-3384E3DC2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17" b="164"/>
          <a:stretch/>
        </p:blipFill>
        <p:spPr bwMode="auto">
          <a:xfrm>
            <a:off x="192087" y="1600200"/>
            <a:ext cx="4681538" cy="903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4DA5DA-CB58-4FAA-9F28-32D266D75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1112"/>
            <a:ext cx="3105150" cy="23541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65713" cy="4343400"/>
          </a:xfrm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8" y="2133600"/>
            <a:ext cx="402431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3"/>
          <p:cNvSpPr txBox="1">
            <a:spLocks noChangeArrowheads="1"/>
          </p:cNvSpPr>
          <p:nvPr/>
        </p:nvSpPr>
        <p:spPr bwMode="auto">
          <a:xfrm>
            <a:off x="8305800" y="6477000"/>
            <a:ext cx="654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Cont.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Example 4-5 cont.</a:t>
            </a:r>
          </a:p>
        </p:txBody>
      </p:sp>
      <p:pic>
        <p:nvPicPr>
          <p:cNvPr id="43011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4" b="43009"/>
          <a:stretch/>
        </p:blipFill>
        <p:spPr>
          <a:xfrm>
            <a:off x="76200" y="4572000"/>
            <a:ext cx="4724400" cy="2133600"/>
          </a:xfrm>
        </p:spPr>
      </p:pic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8" y="2057400"/>
            <a:ext cx="4183062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34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Chapter 4 Overview</a:t>
            </a:r>
          </a:p>
        </p:txBody>
      </p:sp>
      <p:sp>
        <p:nvSpPr>
          <p:cNvPr id="12291" name="Content Placeholder 1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50292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Maxwell Equations</a:t>
            </a:r>
          </a:p>
          <a:p>
            <a:pPr eaLnBrk="1" hangingPunct="1"/>
            <a:r>
              <a:rPr lang="en-US" altLang="en-US" sz="2400" dirty="0"/>
              <a:t>Charge and Current</a:t>
            </a:r>
          </a:p>
          <a:p>
            <a:pPr eaLnBrk="1" hangingPunct="1"/>
            <a:r>
              <a:rPr lang="en-US" altLang="en-US" sz="2400" dirty="0"/>
              <a:t>Coulomb's Law</a:t>
            </a:r>
          </a:p>
          <a:p>
            <a:pPr eaLnBrk="1" hangingPunct="1"/>
            <a:r>
              <a:rPr lang="en-US" altLang="en-US" sz="2400" dirty="0"/>
              <a:t>Gauss’s Law</a:t>
            </a:r>
          </a:p>
          <a:p>
            <a:pPr eaLnBrk="1" hangingPunct="1"/>
            <a:r>
              <a:rPr lang="en-US" altLang="en-US" sz="2400" dirty="0"/>
              <a:t>Electrical Potential (Voltage)</a:t>
            </a:r>
          </a:p>
          <a:p>
            <a:pPr eaLnBrk="1" hangingPunct="1"/>
            <a:r>
              <a:rPr lang="en-US" altLang="en-US" sz="2400" dirty="0"/>
              <a:t>Conductivity and Resistance</a:t>
            </a:r>
          </a:p>
          <a:p>
            <a:pPr eaLnBrk="1" hangingPunct="1"/>
            <a:r>
              <a:rPr lang="en-US" altLang="en-US" sz="2400" dirty="0"/>
              <a:t>Boundary Conditions</a:t>
            </a:r>
          </a:p>
          <a:p>
            <a:pPr eaLnBrk="1" hangingPunct="1"/>
            <a:r>
              <a:rPr lang="en-US" altLang="en-US" sz="2400" dirty="0"/>
              <a:t>Capacitance</a:t>
            </a:r>
          </a:p>
          <a:p>
            <a:pPr eaLnBrk="1" hangingPunct="1"/>
            <a:r>
              <a:rPr lang="en-US" altLang="en-US" sz="2400" dirty="0"/>
              <a:t>Electrical Potential Energy</a:t>
            </a:r>
          </a:p>
          <a:p>
            <a:pPr eaLnBrk="1" hangingPunct="1"/>
            <a:r>
              <a:rPr lang="en-US" altLang="en-US" sz="2400" dirty="0"/>
              <a:t>Image Method</a:t>
            </a:r>
          </a:p>
          <a:p>
            <a:pPr eaLnBrk="1" hangingPunct="1"/>
            <a:r>
              <a:rPr lang="en-US" altLang="en-US" sz="2400" dirty="0"/>
              <a:t>Applications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Example 4-5 cont.</a:t>
            </a:r>
          </a:p>
        </p:txBody>
      </p:sp>
      <p:pic>
        <p:nvPicPr>
          <p:cNvPr id="43011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19200"/>
            <a:ext cx="4724400" cy="4813300"/>
          </a:xfrm>
        </p:spPr>
      </p:pic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8" y="2057400"/>
            <a:ext cx="4183062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Example 4-5 cont.</a:t>
            </a:r>
          </a:p>
        </p:txBody>
      </p:sp>
      <p:pic>
        <p:nvPicPr>
          <p:cNvPr id="43011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73"/>
          <a:stretch/>
        </p:blipFill>
        <p:spPr>
          <a:xfrm>
            <a:off x="0" y="1219200"/>
            <a:ext cx="4724400" cy="2133600"/>
          </a:xfrm>
        </p:spPr>
      </p:pic>
    </p:spTree>
    <p:extLst>
      <p:ext uri="{BB962C8B-B14F-4D97-AF65-F5344CB8AC3E}">
        <p14:creationId xmlns:p14="http://schemas.microsoft.com/office/powerpoint/2010/main" val="410552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dirty="0"/>
              <a:t>Gauss’s Law</a:t>
            </a:r>
          </a:p>
        </p:txBody>
      </p:sp>
      <p:sp>
        <p:nvSpPr>
          <p:cNvPr id="45059" name="TextBox 6"/>
          <p:cNvSpPr txBox="1">
            <a:spLocks noChangeArrowheads="1"/>
          </p:cNvSpPr>
          <p:nvPr/>
        </p:nvSpPr>
        <p:spPr bwMode="auto">
          <a:xfrm>
            <a:off x="4495800" y="1524000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Application of the divergence theorem gives:</a:t>
            </a:r>
          </a:p>
        </p:txBody>
      </p:sp>
      <p:pic>
        <p:nvPicPr>
          <p:cNvPr id="4506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44663"/>
            <a:ext cx="3581400" cy="733425"/>
          </a:xfrm>
        </p:spPr>
      </p:pic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23622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402013"/>
            <a:ext cx="4152900" cy="3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75" y="1981200"/>
            <a:ext cx="451802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636A4-E1FA-AF70-9189-A773527EA80E}"/>
              </a:ext>
            </a:extLst>
          </p:cNvPr>
          <p:cNvSpPr txBox="1"/>
          <p:nvPr/>
        </p:nvSpPr>
        <p:spPr>
          <a:xfrm>
            <a:off x="4685495" y="6031180"/>
            <a:ext cx="4040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website to visualize E fields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https://www.falstad.com/vector3de/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12775" y="1524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Applying Gauss’s Law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7763"/>
            <a:ext cx="350520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332038"/>
            <a:ext cx="4572000" cy="1363662"/>
          </a:xfrm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3792538"/>
            <a:ext cx="3214687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1219200"/>
            <a:ext cx="4667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alculation of electric field using Gauss&amp;#39;s Law - Ximera">
            <a:extLst>
              <a:ext uri="{FF2B5EF4-FFF2-40B4-BE49-F238E27FC236}">
                <a16:creationId xmlns:a16="http://schemas.microsoft.com/office/drawing/2014/main" id="{925C7593-A7B9-45DB-8085-6107A51E4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1177"/>
            <a:ext cx="2038549" cy="193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612775" y="1524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Applying Gauss’s Law</a:t>
            </a:r>
          </a:p>
        </p:txBody>
      </p:sp>
      <p:sp>
        <p:nvSpPr>
          <p:cNvPr id="49155" name="TextBox 8"/>
          <p:cNvSpPr txBox="1">
            <a:spLocks noChangeArrowheads="1"/>
          </p:cNvSpPr>
          <p:nvPr/>
        </p:nvSpPr>
        <p:spPr bwMode="auto">
          <a:xfrm>
            <a:off x="4800600" y="3011488"/>
            <a:ext cx="4114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Construct an imaginary Gaussian cylinder of radius </a:t>
            </a:r>
            <a:r>
              <a:rPr lang="en-US" altLang="en-US" i="1">
                <a:solidFill>
                  <a:srgbClr val="FF0000"/>
                </a:solidFill>
                <a:latin typeface="Tw Cen MT" panose="020B0602020104020603" pitchFamily="34" charset="0"/>
              </a:rPr>
              <a:t>r</a:t>
            </a:r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 and height </a:t>
            </a:r>
            <a:r>
              <a:rPr lang="en-US" altLang="en-US" i="1">
                <a:solidFill>
                  <a:srgbClr val="FF0000"/>
                </a:solidFill>
                <a:latin typeface="Tw Cen MT" panose="020B0602020104020603" pitchFamily="34" charset="0"/>
              </a:rPr>
              <a:t>h</a:t>
            </a:r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:</a:t>
            </a: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7763"/>
            <a:ext cx="350520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332038"/>
            <a:ext cx="4572000" cy="1363662"/>
          </a:xfrm>
        </p:spPr>
      </p:pic>
      <p:pic>
        <p:nvPicPr>
          <p:cNvPr id="4915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3792538"/>
            <a:ext cx="3214687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1219200"/>
            <a:ext cx="4667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49663"/>
            <a:ext cx="4481513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612775" y="1524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Applying Gauss’s Law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3CEED-E803-47FF-AE25-A7369D100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38300"/>
            <a:ext cx="8537575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(30 pts) Charge Q is uniformly distributed inside a sphere with a radius of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A thin spherical shell with a radius of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is concentric with the aforementioned sphere. The total charge on the shell is –Q, which is also uniformly distributed. Assume the permittivity is ε</a:t>
            </a:r>
            <a:r>
              <a:rPr kumimoji="0" lang="en-US" altLang="en-US" sz="20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everywhere. Find the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in all regions: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R≤a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a≤R≤b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R≥b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5201F940-F2B3-4005-982D-A461414ED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56988"/>
            <a:ext cx="2209800" cy="185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04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Electric Scalar Potential</a:t>
            </a:r>
          </a:p>
        </p:txBody>
      </p:sp>
      <p:sp>
        <p:nvSpPr>
          <p:cNvPr id="51203" name="TextBox 6"/>
          <p:cNvSpPr txBox="1">
            <a:spLocks noChangeArrowheads="1"/>
          </p:cNvSpPr>
          <p:nvPr/>
        </p:nvSpPr>
        <p:spPr bwMode="auto">
          <a:xfrm>
            <a:off x="4800600" y="1524000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Minimum force needed to move charge against </a:t>
            </a:r>
            <a:r>
              <a:rPr lang="en-US" altLang="en-US" b="1">
                <a:solidFill>
                  <a:srgbClr val="FF0000"/>
                </a:solidFill>
                <a:latin typeface="Tw Cen MT" panose="020B0602020104020603" pitchFamily="34" charset="0"/>
              </a:rPr>
              <a:t>E</a:t>
            </a:r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 field:</a:t>
            </a:r>
          </a:p>
        </p:txBody>
      </p:sp>
      <p:pic>
        <p:nvPicPr>
          <p:cNvPr id="5120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25" y="1676400"/>
            <a:ext cx="4422775" cy="457200"/>
          </a:xfrm>
        </p:spPr>
      </p:pic>
      <p:pic>
        <p:nvPicPr>
          <p:cNvPr id="5120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2438400"/>
            <a:ext cx="4418012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86000"/>
            <a:ext cx="47244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Electric Scalar Potential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1635125"/>
            <a:ext cx="43878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0813" y="1600200"/>
            <a:ext cx="3330575" cy="2227263"/>
          </a:xfrm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4648200"/>
            <a:ext cx="49022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Electric Potential Due to Charges</a:t>
            </a:r>
          </a:p>
        </p:txBody>
      </p:sp>
      <p:sp>
        <p:nvSpPr>
          <p:cNvPr id="55299" name="TextBox 4"/>
          <p:cNvSpPr txBox="1">
            <a:spLocks noChangeArrowheads="1"/>
          </p:cNvSpPr>
          <p:nvPr/>
        </p:nvSpPr>
        <p:spPr bwMode="auto">
          <a:xfrm>
            <a:off x="76200" y="3657600"/>
            <a:ext cx="43434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In electric circuits, we usually select a convenient node that we call ground and assign it zero reference voltage.  In free space and material media, we choose infinity as reference with </a:t>
            </a:r>
            <a:r>
              <a:rPr lang="en-US" altLang="en-US" i="1">
                <a:solidFill>
                  <a:srgbClr val="FF0000"/>
                </a:solidFill>
                <a:latin typeface="Tw Cen MT" panose="020B0602020104020603" pitchFamily="34" charset="0"/>
              </a:rPr>
              <a:t>V </a:t>
            </a:r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= 0. Hence, at a point P</a:t>
            </a:r>
          </a:p>
        </p:txBody>
      </p:sp>
      <p:sp>
        <p:nvSpPr>
          <p:cNvPr id="55300" name="TextBox 7"/>
          <p:cNvSpPr txBox="1">
            <a:spLocks noChangeArrowheads="1"/>
          </p:cNvSpPr>
          <p:nvPr/>
        </p:nvSpPr>
        <p:spPr bwMode="auto">
          <a:xfrm>
            <a:off x="5031603" y="1496218"/>
            <a:ext cx="3416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For a point charge, </a:t>
            </a:r>
            <a:r>
              <a:rPr lang="en-US" altLang="en-US" i="1" dirty="0">
                <a:solidFill>
                  <a:srgbClr val="FF0000"/>
                </a:solidFill>
                <a:latin typeface="Tw Cen MT" panose="020B0602020104020603" pitchFamily="34" charset="0"/>
              </a:rPr>
              <a:t>V</a:t>
            </a: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 at range </a:t>
            </a:r>
            <a:r>
              <a:rPr lang="en-US" altLang="en-US" i="1" dirty="0">
                <a:solidFill>
                  <a:srgbClr val="FF0000"/>
                </a:solidFill>
                <a:latin typeface="Tw Cen MT" panose="020B0602020104020603" pitchFamily="34" charset="0"/>
              </a:rPr>
              <a:t>R</a:t>
            </a: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 is:</a:t>
            </a:r>
          </a:p>
        </p:txBody>
      </p:sp>
      <p:sp>
        <p:nvSpPr>
          <p:cNvPr id="55301" name="TextBox 9"/>
          <p:cNvSpPr txBox="1">
            <a:spLocks noChangeArrowheads="1"/>
          </p:cNvSpPr>
          <p:nvPr/>
        </p:nvSpPr>
        <p:spPr bwMode="auto">
          <a:xfrm>
            <a:off x="5105400" y="3886200"/>
            <a:ext cx="335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For continuous charge distributions:</a:t>
            </a:r>
          </a:p>
        </p:txBody>
      </p:sp>
      <p:pic>
        <p:nvPicPr>
          <p:cNvPr id="553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60513"/>
            <a:ext cx="30480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10200"/>
            <a:ext cx="30480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900087"/>
            <a:ext cx="4572000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5" y="4419600"/>
            <a:ext cx="47275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Electric Potential and Electric Field">
            <a:extLst>
              <a:ext uri="{FF2B5EF4-FFF2-40B4-BE49-F238E27FC236}">
                <a16:creationId xmlns:a16="http://schemas.microsoft.com/office/drawing/2014/main" id="{8DFCCCD9-EDF6-4ADA-8596-881AB860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697656"/>
            <a:ext cx="1219200" cy="121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Relating </a:t>
            </a:r>
            <a:r>
              <a:rPr lang="en-US" altLang="en-US" b="1"/>
              <a:t>E</a:t>
            </a:r>
            <a:r>
              <a:rPr lang="en-US" altLang="en-US"/>
              <a:t> to </a:t>
            </a:r>
            <a:r>
              <a:rPr lang="en-US" altLang="en-US" i="1"/>
              <a:t>V</a:t>
            </a:r>
          </a:p>
        </p:txBody>
      </p:sp>
      <p:pic>
        <p:nvPicPr>
          <p:cNvPr id="5734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1275" y="1600200"/>
            <a:ext cx="6221413" cy="48768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Maxwell’s Equations</a:t>
            </a:r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381000" y="1752600"/>
            <a:ext cx="161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FF0000"/>
                </a:solidFill>
                <a:latin typeface="Tw Cen MT" panose="020B0602020104020603" pitchFamily="34" charset="0"/>
              </a:rPr>
              <a:t>God said: </a:t>
            </a:r>
          </a:p>
        </p:txBody>
      </p:sp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1143000" y="5334000"/>
            <a:ext cx="2614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  <a:latin typeface="Tw Cen MT" panose="020B0602020104020603" pitchFamily="34" charset="0"/>
              </a:rPr>
              <a:t>And there was light!</a:t>
            </a:r>
          </a:p>
        </p:txBody>
      </p:sp>
      <p:pic>
        <p:nvPicPr>
          <p:cNvPr id="14341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800" y="2514600"/>
            <a:ext cx="2517775" cy="2536825"/>
          </a:xfrm>
        </p:spPr>
      </p:pic>
      <p:pic>
        <p:nvPicPr>
          <p:cNvPr id="143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38" y="1524000"/>
            <a:ext cx="4843462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367213"/>
            <a:ext cx="35814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019800"/>
            <a:ext cx="480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89154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49815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2700" y="1600200"/>
            <a:ext cx="3692525" cy="4953000"/>
          </a:xfrm>
        </p:spPr>
      </p:pic>
      <p:sp>
        <p:nvSpPr>
          <p:cNvPr id="59397" name="TextBox 4"/>
          <p:cNvSpPr txBox="1">
            <a:spLocks noChangeArrowheads="1"/>
          </p:cNvSpPr>
          <p:nvPr/>
        </p:nvSpPr>
        <p:spPr bwMode="auto">
          <a:xfrm>
            <a:off x="8458200" y="6477000"/>
            <a:ext cx="654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Cont.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89154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Box 10"/>
          <p:cNvSpPr txBox="1">
            <a:spLocks noChangeArrowheads="1"/>
          </p:cNvSpPr>
          <p:nvPr/>
        </p:nvSpPr>
        <p:spPr bwMode="auto">
          <a:xfrm>
            <a:off x="7543800" y="381000"/>
            <a:ext cx="12715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FF0000"/>
                </a:solidFill>
                <a:latin typeface="Tw Cen MT" panose="020B0602020104020603" pitchFamily="34" charset="0"/>
              </a:rPr>
              <a:t>(cont.)</a:t>
            </a: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25368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0"/>
            <a:ext cx="49720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38800"/>
            <a:ext cx="441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1676400"/>
            <a:ext cx="36925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612775" y="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Poisson’s &amp; Laplace’s Equations</a:t>
            </a:r>
          </a:p>
        </p:txBody>
      </p:sp>
      <p:sp>
        <p:nvSpPr>
          <p:cNvPr id="63491" name="TextBox 4"/>
          <p:cNvSpPr txBox="1">
            <a:spLocks noChangeArrowheads="1"/>
          </p:cNvSpPr>
          <p:nvPr/>
        </p:nvSpPr>
        <p:spPr bwMode="auto">
          <a:xfrm>
            <a:off x="5486400" y="19812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In the absence of charges:</a:t>
            </a:r>
          </a:p>
        </p:txBody>
      </p:sp>
      <p:pic>
        <p:nvPicPr>
          <p:cNvPr id="6349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438" y="914400"/>
            <a:ext cx="4603750" cy="5943600"/>
          </a:xfrm>
        </p:spPr>
      </p:pic>
      <p:pic>
        <p:nvPicPr>
          <p:cNvPr id="6349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38400"/>
            <a:ext cx="37623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Conduction Current</a:t>
            </a:r>
          </a:p>
        </p:txBody>
      </p:sp>
      <p:sp>
        <p:nvSpPr>
          <p:cNvPr id="65539" name="TextBox 7"/>
          <p:cNvSpPr txBox="1">
            <a:spLocks noChangeArrowheads="1"/>
          </p:cNvSpPr>
          <p:nvPr/>
        </p:nvSpPr>
        <p:spPr bwMode="auto">
          <a:xfrm>
            <a:off x="228600" y="2895600"/>
            <a:ext cx="3455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tx2"/>
                </a:solidFill>
                <a:latin typeface="Tw Cen MT" panose="020B0602020104020603" pitchFamily="34" charset="0"/>
              </a:rPr>
              <a:t>Conduction current density:</a:t>
            </a:r>
          </a:p>
        </p:txBody>
      </p:sp>
      <p:pic>
        <p:nvPicPr>
          <p:cNvPr id="6554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1674813"/>
            <a:ext cx="4684713" cy="712787"/>
          </a:xfrm>
        </p:spPr>
      </p:pic>
      <p:pic>
        <p:nvPicPr>
          <p:cNvPr id="6554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46463"/>
            <a:ext cx="401320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419600"/>
            <a:ext cx="47244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676400"/>
            <a:ext cx="41751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4" name="TextBox 8"/>
          <p:cNvSpPr txBox="1">
            <a:spLocks noChangeArrowheads="1"/>
          </p:cNvSpPr>
          <p:nvPr/>
        </p:nvSpPr>
        <p:spPr bwMode="auto">
          <a:xfrm>
            <a:off x="4724400" y="5715000"/>
            <a:ext cx="4267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Note how wide the range is, over 24 orders of magnitude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Conductivity</a:t>
            </a:r>
          </a:p>
        </p:txBody>
      </p:sp>
      <p:sp>
        <p:nvSpPr>
          <p:cNvPr id="67587" name="TextBox 4"/>
          <p:cNvSpPr txBox="1">
            <a:spLocks noChangeArrowheads="1"/>
          </p:cNvSpPr>
          <p:nvPr/>
        </p:nvSpPr>
        <p:spPr bwMode="auto">
          <a:xfrm>
            <a:off x="5638800" y="1752600"/>
            <a:ext cx="32766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>
                <a:latin typeface="Tw Cen MT" panose="020B0602020104020603" pitchFamily="34" charset="0"/>
                <a:sym typeface="Symbol" panose="05050102010706020507" pitchFamily="18" charset="2"/>
              </a:rPr>
              <a:t></a:t>
            </a:r>
            <a:r>
              <a:rPr lang="en-US" altLang="en-US" baseline="-25000">
                <a:latin typeface="Tw Cen MT" panose="020B0602020104020603" pitchFamily="34" charset="0"/>
              </a:rPr>
              <a:t>ve</a:t>
            </a:r>
            <a:r>
              <a:rPr lang="en-US" altLang="en-US">
                <a:latin typeface="Tw Cen MT" panose="020B0602020104020603" pitchFamily="34" charset="0"/>
              </a:rPr>
              <a:t> = volume charge density of         	electrons</a:t>
            </a:r>
          </a:p>
          <a:p>
            <a:pPr eaLnBrk="1" hangingPunct="1"/>
            <a:r>
              <a:rPr lang="en-US" altLang="en-US" i="1">
                <a:latin typeface="Tw Cen MT" panose="020B0602020104020603" pitchFamily="34" charset="0"/>
                <a:sym typeface="Symbol" panose="05050102010706020507" pitchFamily="18" charset="2"/>
              </a:rPr>
              <a:t></a:t>
            </a:r>
            <a:r>
              <a:rPr lang="en-US" altLang="en-US" baseline="-25000">
                <a:latin typeface="Tw Cen MT" panose="020B0602020104020603" pitchFamily="34" charset="0"/>
              </a:rPr>
              <a:t>he</a:t>
            </a:r>
            <a:r>
              <a:rPr lang="en-US" altLang="en-US">
                <a:latin typeface="Tw Cen MT" panose="020B0602020104020603" pitchFamily="34" charset="0"/>
              </a:rPr>
              <a:t> = volume charge density of 	holes</a:t>
            </a:r>
          </a:p>
          <a:p>
            <a:pPr eaLnBrk="1" hangingPunct="1"/>
            <a:r>
              <a:rPr lang="en-US" altLang="en-US" i="1">
                <a:latin typeface="Tw Cen MT" panose="020B0602020104020603" pitchFamily="34" charset="0"/>
                <a:sym typeface="Symbol" panose="05050102010706020507" pitchFamily="18" charset="2"/>
              </a:rPr>
              <a:t></a:t>
            </a:r>
            <a:r>
              <a:rPr lang="en-US" altLang="en-US" baseline="-25000">
                <a:latin typeface="Tw Cen MT" panose="020B0602020104020603" pitchFamily="34" charset="0"/>
              </a:rPr>
              <a:t>e</a:t>
            </a:r>
            <a:r>
              <a:rPr lang="en-US" altLang="en-US">
                <a:latin typeface="Tw Cen MT" panose="020B0602020104020603" pitchFamily="34" charset="0"/>
              </a:rPr>
              <a:t> = electron mobility</a:t>
            </a:r>
          </a:p>
          <a:p>
            <a:pPr eaLnBrk="1" hangingPunct="1"/>
            <a:r>
              <a:rPr lang="en-US" altLang="en-US" i="1">
                <a:latin typeface="Tw Cen MT" panose="020B0602020104020603" pitchFamily="34" charset="0"/>
                <a:sym typeface="Symbol" panose="05050102010706020507" pitchFamily="18" charset="2"/>
              </a:rPr>
              <a:t></a:t>
            </a:r>
            <a:r>
              <a:rPr lang="en-US" altLang="en-US" baseline="-25000">
                <a:latin typeface="Tw Cen MT" panose="020B0602020104020603" pitchFamily="34" charset="0"/>
              </a:rPr>
              <a:t>h</a:t>
            </a:r>
            <a:r>
              <a:rPr lang="en-US" altLang="en-US">
                <a:latin typeface="Tw Cen MT" panose="020B0602020104020603" pitchFamily="34" charset="0"/>
              </a:rPr>
              <a:t> = hole mobility</a:t>
            </a:r>
          </a:p>
          <a:p>
            <a:pPr eaLnBrk="1" hangingPunct="1"/>
            <a:r>
              <a:rPr lang="en-US" altLang="en-US" i="1">
                <a:latin typeface="Tw Cen MT" panose="020B0602020104020603" pitchFamily="34" charset="0"/>
              </a:rPr>
              <a:t>N</a:t>
            </a:r>
            <a:r>
              <a:rPr lang="en-US" altLang="en-US" baseline="-25000">
                <a:latin typeface="Tw Cen MT" panose="020B0602020104020603" pitchFamily="34" charset="0"/>
              </a:rPr>
              <a:t>e</a:t>
            </a:r>
            <a:r>
              <a:rPr lang="en-US" altLang="en-US">
                <a:latin typeface="Tw Cen MT" panose="020B0602020104020603" pitchFamily="34" charset="0"/>
              </a:rPr>
              <a:t> = number of electrons per unit 	volume</a:t>
            </a:r>
          </a:p>
          <a:p>
            <a:pPr eaLnBrk="1" hangingPunct="1"/>
            <a:r>
              <a:rPr lang="en-US" altLang="en-US" i="1">
                <a:latin typeface="Tw Cen MT" panose="020B0602020104020603" pitchFamily="34" charset="0"/>
              </a:rPr>
              <a:t>N</a:t>
            </a:r>
            <a:r>
              <a:rPr lang="en-US" altLang="en-US" baseline="-25000">
                <a:latin typeface="Tw Cen MT" panose="020B0602020104020603" pitchFamily="34" charset="0"/>
              </a:rPr>
              <a:t>h</a:t>
            </a:r>
            <a:r>
              <a:rPr lang="en-US" altLang="en-US">
                <a:latin typeface="Tw Cen MT" panose="020B0602020104020603" pitchFamily="34" charset="0"/>
              </a:rPr>
              <a:t> = number of holes per unit 	volume</a:t>
            </a:r>
          </a:p>
        </p:txBody>
      </p:sp>
      <p:pic>
        <p:nvPicPr>
          <p:cNvPr id="67588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238" y="1627188"/>
            <a:ext cx="5218112" cy="4975225"/>
          </a:xfrm>
        </p:spPr>
      </p:pic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05400"/>
            <a:ext cx="34036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Resistance</a:t>
            </a:r>
          </a:p>
        </p:txBody>
      </p:sp>
      <p:sp>
        <p:nvSpPr>
          <p:cNvPr id="71683" name="TextBox 7"/>
          <p:cNvSpPr txBox="1">
            <a:spLocks noChangeArrowheads="1"/>
          </p:cNvSpPr>
          <p:nvPr/>
        </p:nvSpPr>
        <p:spPr bwMode="auto">
          <a:xfrm>
            <a:off x="5410200" y="4114800"/>
            <a:ext cx="2428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  <a:latin typeface="Tw Cen MT" panose="020B0602020104020603" pitchFamily="34" charset="0"/>
              </a:rPr>
              <a:t>For any conductor:</a:t>
            </a:r>
          </a:p>
        </p:txBody>
      </p:sp>
      <p:pic>
        <p:nvPicPr>
          <p:cNvPr id="71684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2513013"/>
            <a:ext cx="4686300" cy="4041775"/>
          </a:xfrm>
        </p:spPr>
      </p:pic>
      <p:pic>
        <p:nvPicPr>
          <p:cNvPr id="7168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"/>
            <a:ext cx="472440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4724400"/>
            <a:ext cx="3228975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228600" y="1905000"/>
            <a:ext cx="2035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Longitudinal Resistor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21"/>
          <a:stretch/>
        </p:blipFill>
        <p:spPr bwMode="auto">
          <a:xfrm>
            <a:off x="0" y="0"/>
            <a:ext cx="45227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457200"/>
            <a:ext cx="4146550" cy="1687513"/>
          </a:xfrm>
        </p:spPr>
      </p:pic>
    </p:spTree>
    <p:extLst>
      <p:ext uri="{BB962C8B-B14F-4D97-AF65-F5344CB8AC3E}">
        <p14:creationId xmlns:p14="http://schemas.microsoft.com/office/powerpoint/2010/main" val="1637404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2278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457200"/>
            <a:ext cx="4146550" cy="1687513"/>
          </a:xfrm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62200"/>
            <a:ext cx="457200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00600" y="4692650"/>
            <a:ext cx="26670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734" name="TextBox 5"/>
          <p:cNvSpPr txBox="1">
            <a:spLocks noChangeArrowheads="1"/>
          </p:cNvSpPr>
          <p:nvPr/>
        </p:nvSpPr>
        <p:spPr bwMode="auto">
          <a:xfrm>
            <a:off x="4572000" y="5562600"/>
            <a:ext cx="403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G’=0 if the insulating material is air or a perfect dielectric with zero conductivity.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Dielectric Materials</a:t>
            </a:r>
          </a:p>
        </p:txBody>
      </p:sp>
      <p:pic>
        <p:nvPicPr>
          <p:cNvPr id="7782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1687513"/>
            <a:ext cx="4195763" cy="4789487"/>
          </a:xfrm>
        </p:spPr>
      </p:pic>
      <p:pic>
        <p:nvPicPr>
          <p:cNvPr id="778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43830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Polarization Field</a:t>
            </a:r>
          </a:p>
        </p:txBody>
      </p:sp>
      <p:sp>
        <p:nvSpPr>
          <p:cNvPr id="79875" name="TextBox 4"/>
          <p:cNvSpPr txBox="1">
            <a:spLocks noChangeArrowheads="1"/>
          </p:cNvSpPr>
          <p:nvPr/>
        </p:nvSpPr>
        <p:spPr bwMode="auto">
          <a:xfrm>
            <a:off x="838200" y="2419350"/>
            <a:ext cx="3959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FF0000"/>
                </a:solidFill>
                <a:latin typeface="Tw Cen MT" panose="020B0602020104020603" pitchFamily="34" charset="0"/>
              </a:rPr>
              <a:t>P</a:t>
            </a:r>
            <a:r>
              <a:rPr lang="en-US" altLang="en-US" sz="2000">
                <a:solidFill>
                  <a:srgbClr val="FF0000"/>
                </a:solidFill>
                <a:latin typeface="Tw Cen MT" panose="020B0602020104020603" pitchFamily="34" charset="0"/>
              </a:rPr>
              <a:t> = electric flux density induced by </a:t>
            </a:r>
            <a:r>
              <a:rPr lang="en-US" altLang="en-US" sz="2000" b="1">
                <a:solidFill>
                  <a:srgbClr val="FF0000"/>
                </a:solidFill>
                <a:latin typeface="Tw Cen MT" panose="020B0602020104020603" pitchFamily="34" charset="0"/>
              </a:rPr>
              <a:t>E</a:t>
            </a:r>
          </a:p>
        </p:txBody>
      </p:sp>
      <p:pic>
        <p:nvPicPr>
          <p:cNvPr id="7987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784350"/>
            <a:ext cx="1524000" cy="290513"/>
          </a:xfrm>
        </p:spPr>
      </p:pic>
      <p:pic>
        <p:nvPicPr>
          <p:cNvPr id="798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58674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Charge Distributions</a:t>
            </a:r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457200" y="1752600"/>
            <a:ext cx="3038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  <a:latin typeface="Tw Cen MT" panose="020B0602020104020603" pitchFamily="34" charset="0"/>
              </a:rPr>
              <a:t>Volume charge density:</a:t>
            </a:r>
          </a:p>
        </p:txBody>
      </p:sp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457200" y="3048000"/>
            <a:ext cx="327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  <a:latin typeface="Tw Cen MT" panose="020B0602020104020603" pitchFamily="34" charset="0"/>
              </a:rPr>
              <a:t>Total Charge in a Volume</a:t>
            </a: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381000" y="4572000"/>
            <a:ext cx="4371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  <a:latin typeface="Tw Cen MT" panose="020B0602020104020603" pitchFamily="34" charset="0"/>
              </a:rPr>
              <a:t>Surface and Line Charge Densities</a:t>
            </a:r>
          </a:p>
        </p:txBody>
      </p:sp>
      <p:pic>
        <p:nvPicPr>
          <p:cNvPr id="163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25675"/>
            <a:ext cx="3279775" cy="557213"/>
          </a:xfrm>
        </p:spPr>
      </p:pic>
      <p:pic>
        <p:nvPicPr>
          <p:cNvPr id="163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2328863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05400"/>
            <a:ext cx="31527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37250"/>
            <a:ext cx="30480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0"/>
            <a:ext cx="36576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Electric Breakdown</a:t>
            </a:r>
          </a:p>
        </p:txBody>
      </p:sp>
      <p:sp>
        <p:nvSpPr>
          <p:cNvPr id="81923" name="TextBox 4"/>
          <p:cNvSpPr txBox="1">
            <a:spLocks noChangeArrowheads="1"/>
          </p:cNvSpPr>
          <p:nvPr/>
        </p:nvSpPr>
        <p:spPr bwMode="auto">
          <a:xfrm>
            <a:off x="0" y="2133600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</a:p>
        </p:txBody>
      </p:sp>
      <p:sp>
        <p:nvSpPr>
          <p:cNvPr id="81924" name="TextBox 7"/>
          <p:cNvSpPr txBox="1">
            <a:spLocks noChangeArrowheads="1"/>
          </p:cNvSpPr>
          <p:nvPr/>
        </p:nvSpPr>
        <p:spPr bwMode="auto">
          <a:xfrm>
            <a:off x="4343400" y="3124200"/>
            <a:ext cx="2101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3366FF"/>
                </a:solidFill>
                <a:latin typeface="Tw Cen MT" panose="020B0602020104020603" pitchFamily="34" charset="0"/>
              </a:rPr>
              <a:t>Electric Breakdown</a:t>
            </a:r>
          </a:p>
        </p:txBody>
      </p:sp>
      <p:pic>
        <p:nvPicPr>
          <p:cNvPr id="819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6340475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3048000"/>
            <a:ext cx="7810500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Boundary Conditions</a:t>
            </a:r>
          </a:p>
        </p:txBody>
      </p:sp>
      <p:pic>
        <p:nvPicPr>
          <p:cNvPr id="83971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144588"/>
            <a:ext cx="8153400" cy="3425825"/>
          </a:xfrm>
        </p:spPr>
      </p:pic>
      <p:pic>
        <p:nvPicPr>
          <p:cNvPr id="8397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00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2362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811713"/>
            <a:ext cx="297180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257800"/>
            <a:ext cx="5232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Boundary Conditions</a:t>
            </a:r>
          </a:p>
        </p:txBody>
      </p:sp>
      <p:pic>
        <p:nvPicPr>
          <p:cNvPr id="83971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144588"/>
            <a:ext cx="8153400" cy="3425825"/>
          </a:xfrm>
        </p:spPr>
      </p:pic>
    </p:spTree>
    <p:extLst>
      <p:ext uri="{BB962C8B-B14F-4D97-AF65-F5344CB8AC3E}">
        <p14:creationId xmlns:p14="http://schemas.microsoft.com/office/powerpoint/2010/main" val="639719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dirty="0"/>
              <a:t>Boundary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652C9-F281-47CB-BCC8-CA51ECF72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7924800" cy="390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44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Summary of Boundary Conditions</a:t>
            </a:r>
          </a:p>
        </p:txBody>
      </p:sp>
      <p:sp>
        <p:nvSpPr>
          <p:cNvPr id="86019" name="TextBox 4"/>
          <p:cNvSpPr txBox="1">
            <a:spLocks noChangeArrowheads="1"/>
          </p:cNvSpPr>
          <p:nvPr/>
        </p:nvSpPr>
        <p:spPr bwMode="auto">
          <a:xfrm>
            <a:off x="5053013" y="6096000"/>
            <a:ext cx="4000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  <a:latin typeface="Tw Cen MT" panose="020B0602020104020603" pitchFamily="34" charset="0"/>
              </a:rPr>
              <a:t>Remember </a:t>
            </a:r>
            <a:r>
              <a:rPr lang="en-US" altLang="en-US" sz="2000" b="1">
                <a:solidFill>
                  <a:srgbClr val="FF0000"/>
                </a:solidFill>
                <a:latin typeface="Tw Cen MT" panose="020B0602020104020603" pitchFamily="34" charset="0"/>
              </a:rPr>
              <a:t>E</a:t>
            </a:r>
            <a:r>
              <a:rPr lang="en-US" altLang="en-US" sz="2000">
                <a:solidFill>
                  <a:srgbClr val="FF0000"/>
                </a:solidFill>
                <a:latin typeface="Tw Cen MT" panose="020B0602020104020603" pitchFamily="34" charset="0"/>
              </a:rPr>
              <a:t> = 0 in a good conductor</a:t>
            </a:r>
          </a:p>
        </p:txBody>
      </p:sp>
      <p:pic>
        <p:nvPicPr>
          <p:cNvPr id="8602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775" y="2028825"/>
            <a:ext cx="8429625" cy="379095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Conductors</a:t>
            </a:r>
          </a:p>
        </p:txBody>
      </p:sp>
      <p:sp>
        <p:nvSpPr>
          <p:cNvPr id="88067" name="TextBox 4"/>
          <p:cNvSpPr txBox="1">
            <a:spLocks noChangeArrowheads="1"/>
          </p:cNvSpPr>
          <p:nvPr/>
        </p:nvSpPr>
        <p:spPr bwMode="auto">
          <a:xfrm>
            <a:off x="1441450" y="1905000"/>
            <a:ext cx="6261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FF0000"/>
                </a:solidFill>
                <a:latin typeface="Tw Cen MT" panose="020B0602020104020603" pitchFamily="34" charset="0"/>
              </a:rPr>
              <a:t>Net electric field inside a conductor is zero</a:t>
            </a:r>
          </a:p>
        </p:txBody>
      </p:sp>
      <p:pic>
        <p:nvPicPr>
          <p:cNvPr id="8806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013" y="2743200"/>
            <a:ext cx="8943975" cy="320040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Field Lines at Conductor Boundary</a:t>
            </a:r>
          </a:p>
        </p:txBody>
      </p:sp>
      <p:sp>
        <p:nvSpPr>
          <p:cNvPr id="90115" name="TextBox 5"/>
          <p:cNvSpPr txBox="1">
            <a:spLocks noChangeArrowheads="1"/>
          </p:cNvSpPr>
          <p:nvPr/>
        </p:nvSpPr>
        <p:spPr bwMode="auto">
          <a:xfrm>
            <a:off x="2438400" y="6096000"/>
            <a:ext cx="662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  <a:latin typeface="Tw Cen MT" panose="020B0602020104020603" pitchFamily="34" charset="0"/>
              </a:rPr>
              <a:t>At conductor boundary,</a:t>
            </a:r>
            <a:r>
              <a:rPr lang="en-US" altLang="en-US" sz="2000" b="1">
                <a:solidFill>
                  <a:srgbClr val="FF0000"/>
                </a:solidFill>
                <a:latin typeface="Tw Cen MT" panose="020B0602020104020603" pitchFamily="34" charset="0"/>
              </a:rPr>
              <a:t> E </a:t>
            </a:r>
            <a:r>
              <a:rPr lang="en-US" altLang="en-US" sz="2000">
                <a:solidFill>
                  <a:srgbClr val="FF0000"/>
                </a:solidFill>
                <a:latin typeface="Tw Cen MT" panose="020B0602020104020603" pitchFamily="34" charset="0"/>
              </a:rPr>
              <a:t>field direction is always perpendicular to conductor surface</a:t>
            </a:r>
          </a:p>
        </p:txBody>
      </p:sp>
      <p:pic>
        <p:nvPicPr>
          <p:cNvPr id="9011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1752600"/>
            <a:ext cx="6191250" cy="411480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Capacitance</a:t>
            </a:r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128838"/>
            <a:ext cx="48593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38600"/>
            <a:ext cx="4724400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1828800"/>
            <a:ext cx="4116388" cy="342900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Capacitance</a:t>
            </a:r>
          </a:p>
        </p:txBody>
      </p:sp>
      <p:sp>
        <p:nvSpPr>
          <p:cNvPr id="94211" name="TextBox 8"/>
          <p:cNvSpPr txBox="1">
            <a:spLocks noChangeArrowheads="1"/>
          </p:cNvSpPr>
          <p:nvPr/>
        </p:nvSpPr>
        <p:spPr bwMode="auto">
          <a:xfrm>
            <a:off x="304800" y="1600200"/>
            <a:ext cx="3529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For any two-conductor configuration:</a:t>
            </a:r>
          </a:p>
        </p:txBody>
      </p:sp>
      <p:sp>
        <p:nvSpPr>
          <p:cNvPr id="94212" name="TextBox 9"/>
          <p:cNvSpPr txBox="1">
            <a:spLocks noChangeArrowheads="1"/>
          </p:cNvSpPr>
          <p:nvPr/>
        </p:nvSpPr>
        <p:spPr bwMode="auto">
          <a:xfrm>
            <a:off x="304800" y="3276600"/>
            <a:ext cx="1641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For any resistor:</a:t>
            </a:r>
          </a:p>
        </p:txBody>
      </p:sp>
      <p:pic>
        <p:nvPicPr>
          <p:cNvPr id="942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23622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695700"/>
            <a:ext cx="456247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28800"/>
            <a:ext cx="41163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52578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76613"/>
            <a:ext cx="4983163" cy="348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0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73313" y="762000"/>
            <a:ext cx="6008687" cy="26162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Current Density</a:t>
            </a:r>
          </a:p>
        </p:txBody>
      </p: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0" y="2971800"/>
            <a:ext cx="3668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  <a:latin typeface="Tw Cen MT" panose="020B0602020104020603" pitchFamily="34" charset="0"/>
              </a:rPr>
              <a:t>For a surface with any orientation:</a:t>
            </a:r>
          </a:p>
        </p:txBody>
      </p:sp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533400" y="5638800"/>
            <a:ext cx="312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FF0000"/>
                </a:solidFill>
                <a:latin typeface="Tw Cen MT" panose="020B0602020104020603" pitchFamily="34" charset="0"/>
              </a:rPr>
              <a:t>J</a:t>
            </a:r>
            <a:r>
              <a:rPr lang="en-US" altLang="en-US" sz="2000">
                <a:solidFill>
                  <a:srgbClr val="FF0000"/>
                </a:solidFill>
                <a:latin typeface="Tw Cen MT" panose="020B0602020104020603" pitchFamily="34" charset="0"/>
              </a:rPr>
              <a:t> is called the current density</a:t>
            </a:r>
          </a:p>
        </p:txBody>
      </p:sp>
      <p:pic>
        <p:nvPicPr>
          <p:cNvPr id="1843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62113"/>
            <a:ext cx="4560888" cy="866775"/>
          </a:xfrm>
        </p:spPr>
      </p:pic>
      <p:pic>
        <p:nvPicPr>
          <p:cNvPr id="1843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4572000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609600"/>
            <a:ext cx="4079875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918075"/>
            <a:ext cx="4506913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533400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914400"/>
            <a:ext cx="6096000" cy="1965325"/>
          </a:xfrm>
        </p:spPr>
      </p:pic>
    </p:spTree>
    <p:extLst>
      <p:ext uri="{BB962C8B-B14F-4D97-AF65-F5344CB8AC3E}">
        <p14:creationId xmlns:p14="http://schemas.microsoft.com/office/powerpoint/2010/main" val="2315584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533400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4425950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914400"/>
            <a:ext cx="6096000" cy="1965325"/>
          </a:xfrm>
        </p:spPr>
      </p:pic>
      <p:sp>
        <p:nvSpPr>
          <p:cNvPr id="98309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3211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Tw Cen MT" panose="020B0602020104020603" pitchFamily="34" charset="0"/>
              </a:rPr>
              <a:t>Application of Gauss’s law gives:</a:t>
            </a:r>
          </a:p>
        </p:txBody>
      </p:sp>
      <p:sp>
        <p:nvSpPr>
          <p:cNvPr id="98310" name="TextBox 5"/>
          <p:cNvSpPr txBox="1">
            <a:spLocks noChangeArrowheads="1"/>
          </p:cNvSpPr>
          <p:nvPr/>
        </p:nvSpPr>
        <p:spPr bwMode="auto">
          <a:xfrm>
            <a:off x="4572000" y="3886200"/>
            <a:ext cx="4191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Q is total charge on inside of outer cylinder, and –Q is on outside surface of inner cylinder</a:t>
            </a:r>
          </a:p>
        </p:txBody>
      </p:sp>
    </p:spTree>
    <p:extLst>
      <p:ext uri="{BB962C8B-B14F-4D97-AF65-F5344CB8AC3E}">
        <p14:creationId xmlns:p14="http://schemas.microsoft.com/office/powerpoint/2010/main" val="1650452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Electrostatic Potential Energy</a:t>
            </a:r>
          </a:p>
        </p:txBody>
      </p:sp>
      <p:sp>
        <p:nvSpPr>
          <p:cNvPr id="100355" name="TextBox 3"/>
          <p:cNvSpPr txBox="1">
            <a:spLocks noChangeArrowheads="1"/>
          </p:cNvSpPr>
          <p:nvPr/>
        </p:nvSpPr>
        <p:spPr bwMode="auto">
          <a:xfrm>
            <a:off x="152400" y="1676400"/>
            <a:ext cx="558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  <a:latin typeface="Tw Cen MT" panose="020B0602020104020603" pitchFamily="34" charset="0"/>
              </a:rPr>
              <a:t>Electrostatic potential energy density (Joules/volume)</a:t>
            </a:r>
          </a:p>
        </p:txBody>
      </p:sp>
      <p:sp>
        <p:nvSpPr>
          <p:cNvPr id="100356" name="TextBox 5"/>
          <p:cNvSpPr txBox="1">
            <a:spLocks noChangeArrowheads="1"/>
          </p:cNvSpPr>
          <p:nvPr/>
        </p:nvSpPr>
        <p:spPr bwMode="auto">
          <a:xfrm>
            <a:off x="381000" y="4419600"/>
            <a:ext cx="4676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  <a:latin typeface="Tw Cen MT" panose="020B0602020104020603" pitchFamily="34" charset="0"/>
              </a:rPr>
              <a:t>Total electrostatic energy stored in a volume</a:t>
            </a:r>
          </a:p>
        </p:txBody>
      </p:sp>
      <p:sp>
        <p:nvSpPr>
          <p:cNvPr id="100357" name="TextBox 7"/>
          <p:cNvSpPr txBox="1">
            <a:spLocks noChangeArrowheads="1"/>
          </p:cNvSpPr>
          <p:nvPr/>
        </p:nvSpPr>
        <p:spPr bwMode="auto">
          <a:xfrm>
            <a:off x="5867400" y="2438400"/>
            <a:ext cx="3079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  <a:latin typeface="Tw Cen MT" panose="020B0602020104020603" pitchFamily="34" charset="0"/>
              </a:rPr>
              <a:t>Energy stored in a capacitor</a:t>
            </a:r>
          </a:p>
        </p:txBody>
      </p:sp>
      <p:pic>
        <p:nvPicPr>
          <p:cNvPr id="1003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420938"/>
            <a:ext cx="3584575" cy="709612"/>
          </a:xfrm>
        </p:spPr>
      </p:pic>
      <p:pic>
        <p:nvPicPr>
          <p:cNvPr id="1003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76800"/>
            <a:ext cx="31845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71800"/>
            <a:ext cx="3271838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Image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572000"/>
            <a:ext cx="4953000" cy="1754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  <a:latin typeface="+mn-lt"/>
              </a:rPr>
              <a:t>Image method simplifies calculation for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and 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V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due to charges near conducting planes.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>
                <a:latin typeface="+mn-lt"/>
              </a:rPr>
              <a:t>For each charge </a:t>
            </a:r>
            <a:r>
              <a:rPr lang="en-US" i="1" dirty="0">
                <a:latin typeface="+mn-lt"/>
              </a:rPr>
              <a:t>Q</a:t>
            </a:r>
            <a:r>
              <a:rPr lang="en-US" dirty="0">
                <a:latin typeface="+mn-lt"/>
              </a:rPr>
              <a:t>, add an image charge –</a:t>
            </a:r>
            <a:r>
              <a:rPr lang="en-US" i="1" dirty="0">
                <a:latin typeface="+mn-lt"/>
              </a:rPr>
              <a:t>Q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>
                <a:latin typeface="+mn-lt"/>
              </a:rPr>
              <a:t>Remove conducting plane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>
                <a:latin typeface="+mn-lt"/>
              </a:rPr>
              <a:t>Calculate field due to all charges</a:t>
            </a:r>
          </a:p>
        </p:txBody>
      </p:sp>
      <p:pic>
        <p:nvPicPr>
          <p:cNvPr id="10240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" y="1676400"/>
            <a:ext cx="9067800" cy="2667000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F62357C-E534-4E69-AE5D-6A47CC85F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572000"/>
            <a:ext cx="3316048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BDCA6F1-9CB0-45C9-9A2C-E794D741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53" y="443785"/>
            <a:ext cx="1482447" cy="177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2"/>
          <a:stretch>
            <a:fillRect/>
          </a:stretch>
        </p:blipFill>
        <p:spPr>
          <a:xfrm>
            <a:off x="0" y="76200"/>
            <a:ext cx="5280025" cy="1752600"/>
          </a:xfrm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3652838"/>
            <a:ext cx="5151437" cy="3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5280025" cy="5105400"/>
          </a:xfrm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3652838"/>
            <a:ext cx="5151437" cy="3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apter 4: Solutions of Electrostatic Problems - ppt video online download">
            <a:extLst>
              <a:ext uri="{FF2B5EF4-FFF2-40B4-BE49-F238E27FC236}">
                <a16:creationId xmlns:a16="http://schemas.microsoft.com/office/drawing/2014/main" id="{A6939873-9AEA-49B4-BFA2-7BE3E0A96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452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apter 4 Linear Wire Antennas ECE 5318/6352 Antenna Engineering - ppt  video online download">
            <a:extLst>
              <a:ext uri="{FF2B5EF4-FFF2-40B4-BE49-F238E27FC236}">
                <a16:creationId xmlns:a16="http://schemas.microsoft.com/office/drawing/2014/main" id="{660E5F0B-0DA1-4377-A28B-5B084F479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 r="2500" b="33334"/>
          <a:stretch/>
        </p:blipFill>
        <p:spPr bwMode="auto">
          <a:xfrm>
            <a:off x="238259" y="1981200"/>
            <a:ext cx="89154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102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1234814B-E615-43F9-9FCA-315268BB8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1656"/>
            <a:ext cx="5185271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50A255-3667-4AFD-9F66-604B23F8CA01}"/>
              </a:ext>
            </a:extLst>
          </p:cNvPr>
          <p:cNvSpPr txBox="1"/>
          <p:nvPr/>
        </p:nvSpPr>
        <p:spPr>
          <a:xfrm>
            <a:off x="685800" y="228600"/>
            <a:ext cx="8305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verdana" panose="020B0604030504040204" pitchFamily="34" charset="0"/>
              </a:rPr>
              <a:t>[Newest 2020] Five Star Yagi Satellite HD TV Antenna up to 200 Mile Range, Attic or Roof Mount TV Antenna, Long Range Digital OTA Antenna for 4K 1080P... $56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DDEC5C-BD50-46E1-8154-DEBAE4773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77" y="422017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56065A-0F90-4EBD-8484-1CD7A7945BC7}"/>
              </a:ext>
            </a:extLst>
          </p:cNvPr>
          <p:cNvSpPr txBox="1"/>
          <p:nvPr/>
        </p:nvSpPr>
        <p:spPr>
          <a:xfrm>
            <a:off x="4600356" y="619127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verdana" panose="020B0604030504040204" pitchFamily="34" charset="0"/>
              </a:rPr>
              <a:t>Amazon Basics HDTV Digital Outdoor TV Antenna with </a:t>
            </a:r>
            <a:r>
              <a:rPr lang="en-US" b="0" i="0">
                <a:solidFill>
                  <a:srgbClr val="111111"/>
                </a:solidFill>
                <a:effectLst/>
                <a:latin typeface="verdana" panose="020B0604030504040204" pitchFamily="34" charset="0"/>
              </a:rPr>
              <a:t>Mounting Pole $39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51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50A255-3667-4AFD-9F66-604B23F8CA01}"/>
              </a:ext>
            </a:extLst>
          </p:cNvPr>
          <p:cNvSpPr txBox="1"/>
          <p:nvPr/>
        </p:nvSpPr>
        <p:spPr>
          <a:xfrm>
            <a:off x="685800" y="228600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verdana" panose="020B0604030504040204" pitchFamily="34" charset="0"/>
              </a:rPr>
              <a:t>Formulas in Electrostatics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A42B-A82F-49CF-BDBF-82D72918B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7" t="4660" r="21408" b="48738"/>
          <a:stretch/>
        </p:blipFill>
        <p:spPr bwMode="auto">
          <a:xfrm>
            <a:off x="1284362" y="1779144"/>
            <a:ext cx="2270760" cy="68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C27C169-39C3-43B6-843A-7A1C04B0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15" y="3236045"/>
            <a:ext cx="2607831" cy="57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EC6AB20-E924-4CE8-9642-4628B145D4AF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8132" y="3950798"/>
            <a:ext cx="3146994" cy="762000"/>
          </a:xfr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63AB6BA2-B633-4120-8FD0-BD3F5595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32" y="5192178"/>
            <a:ext cx="3015729" cy="97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A9C3F50-F04B-41D5-B5E4-F82FCF6C8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19"/>
          <a:stretch/>
        </p:blipFill>
        <p:spPr bwMode="auto">
          <a:xfrm>
            <a:off x="5366126" y="1696579"/>
            <a:ext cx="3015729" cy="98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1AD122E-5641-4D59-904E-894980CA2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5" t="63174" r="30441" b="24182"/>
          <a:stretch/>
        </p:blipFill>
        <p:spPr bwMode="auto">
          <a:xfrm>
            <a:off x="5676900" y="2676239"/>
            <a:ext cx="2438400" cy="61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0962ADC7-B583-4AF8-852A-F807C9584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6" y="2478836"/>
            <a:ext cx="3603153" cy="39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EA04C1C4-0162-42A4-9754-F214CA263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7458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EA26B35C-047E-487B-A8BF-7858C084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065411"/>
            <a:ext cx="297180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76E6B382-E751-46D1-AA95-1FDBD771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441" y="4905311"/>
            <a:ext cx="3352800" cy="55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79A699E-829B-43BB-B778-F42FB4AC2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444" y="5762175"/>
            <a:ext cx="3276600" cy="64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7246E450-E920-DF5A-5A6A-43ECED6CD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38" y="1430337"/>
            <a:ext cx="2566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Current and Ohm’s Law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7246E450-E920-DF5A-5A6A-43ECED6CD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245" y="2879495"/>
            <a:ext cx="16959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Coulomb's Law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7246E450-E920-DF5A-5A6A-43ECED6CD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789922"/>
            <a:ext cx="14234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Gauss’s Law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7246E450-E920-DF5A-5A6A-43ECED6CD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1543" y="1399685"/>
            <a:ext cx="21951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Voltage and E Field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7246E450-E920-DF5A-5A6A-43ECED6CD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6624" y="3145736"/>
            <a:ext cx="2190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Boundary Condition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7246E450-E920-DF5A-5A6A-43ECED6CD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551" y="4504884"/>
            <a:ext cx="14686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Capacitance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7246E450-E920-DF5A-5A6A-43ECED6CD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098" y="5340503"/>
            <a:ext cx="24670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Electric Energy Density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7246E450-E920-DF5A-5A6A-43ECED6CD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946" y="619424"/>
            <a:ext cx="22141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Constitutive Relation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05A7ECE8-DBA4-D9B7-21D7-9A29CB071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56"/>
          <a:stretch/>
        </p:blipFill>
        <p:spPr bwMode="auto">
          <a:xfrm>
            <a:off x="6001543" y="393403"/>
            <a:ext cx="2733881" cy="715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5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643063"/>
            <a:ext cx="6477000" cy="895350"/>
          </a:xfrm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Convection vs. Conduction</a:t>
            </a:r>
          </a:p>
        </p:txBody>
      </p:sp>
      <p:pic>
        <p:nvPicPr>
          <p:cNvPr id="20484" name="Picture 7" descr="blank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5562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2700"/>
            <a:ext cx="4716463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3276600"/>
            <a:ext cx="410686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0333FE9-5685-47A9-A8E6-D6CB80804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42294"/>
            <a:ext cx="3663945" cy="271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ic Current Gif">
            <a:extLst>
              <a:ext uri="{FF2B5EF4-FFF2-40B4-BE49-F238E27FC236}">
                <a16:creationId xmlns:a16="http://schemas.microsoft.com/office/drawing/2014/main" id="{8C95D9E4-09B4-44F6-B0D7-FDC8696E3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26" y="914400"/>
            <a:ext cx="2347374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4800600"/>
            <a:ext cx="42005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Coulomb’s Law</a:t>
            </a:r>
          </a:p>
        </p:txBody>
      </p:sp>
      <p:sp>
        <p:nvSpPr>
          <p:cNvPr id="22532" name="TextBox 5"/>
          <p:cNvSpPr txBox="1">
            <a:spLocks noChangeArrowheads="1"/>
          </p:cNvSpPr>
          <p:nvPr/>
        </p:nvSpPr>
        <p:spPr bwMode="auto">
          <a:xfrm>
            <a:off x="152400" y="1752600"/>
            <a:ext cx="4197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Electric field at point P due to single charge</a:t>
            </a:r>
          </a:p>
        </p:txBody>
      </p:sp>
      <p:sp>
        <p:nvSpPr>
          <p:cNvPr id="22533" name="TextBox 7"/>
          <p:cNvSpPr txBox="1">
            <a:spLocks noChangeArrowheads="1"/>
          </p:cNvSpPr>
          <p:nvPr/>
        </p:nvSpPr>
        <p:spPr bwMode="auto">
          <a:xfrm>
            <a:off x="152400" y="3200400"/>
            <a:ext cx="407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Electric force on a test charge placed at </a:t>
            </a:r>
            <a:r>
              <a:rPr lang="en-US" altLang="en-US" i="1">
                <a:solidFill>
                  <a:srgbClr val="FF0000"/>
                </a:solidFill>
                <a:latin typeface="Tw Cen MT" panose="020B0602020104020603" pitchFamily="34" charset="0"/>
              </a:rPr>
              <a:t>P</a:t>
            </a:r>
          </a:p>
        </p:txBody>
      </p:sp>
      <p:sp>
        <p:nvSpPr>
          <p:cNvPr id="22534" name="TextBox 9"/>
          <p:cNvSpPr txBox="1">
            <a:spLocks noChangeArrowheads="1"/>
          </p:cNvSpPr>
          <p:nvPr/>
        </p:nvSpPr>
        <p:spPr bwMode="auto">
          <a:xfrm>
            <a:off x="304800" y="4419600"/>
            <a:ext cx="2179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w Cen MT" panose="020B0602020104020603" pitchFamily="34" charset="0"/>
              </a:rPr>
              <a:t>Electric flux density </a:t>
            </a:r>
            <a:r>
              <a:rPr lang="en-US" altLang="en-US" b="1">
                <a:solidFill>
                  <a:srgbClr val="FF0000"/>
                </a:solidFill>
                <a:latin typeface="Tw Cen MT" panose="020B0602020104020603" pitchFamily="34" charset="0"/>
              </a:rPr>
              <a:t>D</a:t>
            </a:r>
          </a:p>
        </p:txBody>
      </p:sp>
      <p:pic>
        <p:nvPicPr>
          <p:cNvPr id="2253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27432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17526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754563"/>
            <a:ext cx="4495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2750" y="1752600"/>
            <a:ext cx="3270250" cy="2647950"/>
          </a:xfrm>
        </p:spPr>
      </p:pic>
      <p:sp>
        <p:nvSpPr>
          <p:cNvPr id="13" name="Rectangle 12"/>
          <p:cNvSpPr/>
          <p:nvPr/>
        </p:nvSpPr>
        <p:spPr>
          <a:xfrm>
            <a:off x="3886200" y="4648200"/>
            <a:ext cx="4724400" cy="11430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2540" name="Picture 13" descr="https://upload.wikimedia.org/wikipedia/commons/0/04/Bcoulom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85963"/>
            <a:ext cx="1651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A90B998-FF59-4CF9-BE42-4DD85DAD8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015" y="24841"/>
            <a:ext cx="130665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Electric Field Due to 2 Charges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1676400"/>
            <a:ext cx="46355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4750" y="1820863"/>
            <a:ext cx="4083050" cy="35131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31242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111" dirty="0">
                <a:solidFill>
                  <a:srgbClr val="FF0000"/>
                </a:solidFill>
              </a:rPr>
              <a:t>Electric Field due to Multiple Charges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152400" y="16764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</a:p>
        </p:txBody>
      </p:sp>
      <p:pic>
        <p:nvPicPr>
          <p:cNvPr id="2662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138113"/>
            <a:ext cx="4340225" cy="1050925"/>
          </a:xfrm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95"/>
          <a:stretch>
            <a:fillRect/>
          </a:stretch>
        </p:blipFill>
        <p:spPr bwMode="auto">
          <a:xfrm>
            <a:off x="0" y="1524000"/>
            <a:ext cx="48133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7220</TotalTime>
  <Words>765</Words>
  <Application>Microsoft Office PowerPoint</Application>
  <PresentationFormat>On-screen Show (4:3)</PresentationFormat>
  <Paragraphs>183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Cambria Math</vt:lpstr>
      <vt:lpstr>Times New Roman</vt:lpstr>
      <vt:lpstr>Tw Cen MT</vt:lpstr>
      <vt:lpstr>verdana</vt:lpstr>
      <vt:lpstr>Wingdings</vt:lpstr>
      <vt:lpstr>Wingdings 2</vt:lpstr>
      <vt:lpstr>Median</vt:lpstr>
      <vt:lpstr>4. Electrostatics</vt:lpstr>
      <vt:lpstr>Chapter 4 Overview</vt:lpstr>
      <vt:lpstr>Maxwell’s Equations</vt:lpstr>
      <vt:lpstr>Charge Distributions</vt:lpstr>
      <vt:lpstr>Current Density</vt:lpstr>
      <vt:lpstr>Convection vs. Conduction</vt:lpstr>
      <vt:lpstr>Coulomb’s Law</vt:lpstr>
      <vt:lpstr>Electric Field Due to 2 Charges</vt:lpstr>
      <vt:lpstr>Electric Field due to Multiple Charges </vt:lpstr>
      <vt:lpstr>Electric Field due to Multiple Charges </vt:lpstr>
      <vt:lpstr>Electric Field Due to Charge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4-5 cont.</vt:lpstr>
      <vt:lpstr>Example 4-5 cont.</vt:lpstr>
      <vt:lpstr>Example 4-5 cont.</vt:lpstr>
      <vt:lpstr>Gauss’s Law</vt:lpstr>
      <vt:lpstr>Applying Gauss’s Law</vt:lpstr>
      <vt:lpstr>Applying Gauss’s Law</vt:lpstr>
      <vt:lpstr>Applying Gauss’s Law</vt:lpstr>
      <vt:lpstr>Electric Scalar Potential</vt:lpstr>
      <vt:lpstr>Electric Scalar Potential</vt:lpstr>
      <vt:lpstr>Electric Potential Due to Charges</vt:lpstr>
      <vt:lpstr>Relating E to V</vt:lpstr>
      <vt:lpstr>PowerPoint Presentation</vt:lpstr>
      <vt:lpstr>PowerPoint Presentation</vt:lpstr>
      <vt:lpstr>Poisson’s &amp; Laplace’s Equations</vt:lpstr>
      <vt:lpstr>Conduction Current</vt:lpstr>
      <vt:lpstr>Conductivity</vt:lpstr>
      <vt:lpstr>Resistance</vt:lpstr>
      <vt:lpstr>PowerPoint Presentation</vt:lpstr>
      <vt:lpstr>PowerPoint Presentation</vt:lpstr>
      <vt:lpstr>Dielectric Materials</vt:lpstr>
      <vt:lpstr>Polarization Field</vt:lpstr>
      <vt:lpstr>Electric Breakdown</vt:lpstr>
      <vt:lpstr>Boundary Conditions</vt:lpstr>
      <vt:lpstr>Boundary Conditions</vt:lpstr>
      <vt:lpstr>Boundary Conditions</vt:lpstr>
      <vt:lpstr>Summary of Boundary Conditions</vt:lpstr>
      <vt:lpstr>Conductors</vt:lpstr>
      <vt:lpstr>Field Lines at Conductor Boundary</vt:lpstr>
      <vt:lpstr>Capacitance</vt:lpstr>
      <vt:lpstr>Capacitance</vt:lpstr>
      <vt:lpstr>PowerPoint Presentation</vt:lpstr>
      <vt:lpstr>PowerPoint Presentation</vt:lpstr>
      <vt:lpstr>PowerPoint Presentation</vt:lpstr>
      <vt:lpstr>Electrostatic Potential Energy</vt:lpstr>
      <vt:lpstr>Image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Xun Gong</cp:lastModifiedBy>
  <cp:revision>136</cp:revision>
  <cp:lastPrinted>2018-02-05T13:51:04Z</cp:lastPrinted>
  <dcterms:created xsi:type="dcterms:W3CDTF">2010-03-25T20:22:05Z</dcterms:created>
  <dcterms:modified xsi:type="dcterms:W3CDTF">2022-06-27T15:36:13Z</dcterms:modified>
</cp:coreProperties>
</file>